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media/image28.jpg" ContentType="image/png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7"/>
  </p:notesMasterIdLst>
  <p:sldIdLst>
    <p:sldId id="256" r:id="rId2"/>
    <p:sldId id="374" r:id="rId3"/>
    <p:sldId id="390" r:id="rId4"/>
    <p:sldId id="259" r:id="rId5"/>
    <p:sldId id="349" r:id="rId6"/>
    <p:sldId id="383" r:id="rId7"/>
    <p:sldId id="384" r:id="rId8"/>
    <p:sldId id="385" r:id="rId9"/>
    <p:sldId id="386" r:id="rId10"/>
    <p:sldId id="388" r:id="rId11"/>
    <p:sldId id="382" r:id="rId12"/>
    <p:sldId id="389" r:id="rId13"/>
    <p:sldId id="391" r:id="rId14"/>
    <p:sldId id="392" r:id="rId15"/>
    <p:sldId id="393" r:id="rId16"/>
  </p:sldIdLst>
  <p:sldSz cx="14630400" cy="8229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8E"/>
    <a:srgbClr val="2602BE"/>
    <a:srgbClr val="00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3979" autoAdjust="0"/>
  </p:normalViewPr>
  <p:slideViewPr>
    <p:cSldViewPr>
      <p:cViewPr varScale="1">
        <p:scale>
          <a:sx n="61" d="100"/>
          <a:sy n="61" d="100"/>
        </p:scale>
        <p:origin x="546" y="72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30622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30622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240E3C7-FD13-4F4F-A4A0-BA3A42B2398A}" type="datetimeFigureOut">
              <a:rPr lang="en-US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30622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30622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2DD896-06A3-4B53-97A9-D1286C4EC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28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2DD896-06A3-4B53-97A9-D1286C4ECB8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36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Truy</a:t>
            </a:r>
            <a:r>
              <a:rPr lang="en-US" dirty="0"/>
              <a:t>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vid </a:t>
            </a:r>
            <a:r>
              <a:rPr lang="en-US" dirty="0" err="1"/>
              <a:t>dụ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tin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… CSDL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lấy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2DD896-06A3-4B53-97A9-D1286C4ECB8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99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soát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dịc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truy</a:t>
            </a:r>
            <a:r>
              <a:rPr lang="en-US" dirty="0"/>
              <a:t> </a:t>
            </a:r>
            <a:r>
              <a:rPr lang="en-US" dirty="0" err="1"/>
              <a:t>cập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đích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2DD896-06A3-4B53-97A9-D1286C4ECB8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746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HQT CSDL Cung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nối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CSDL ,  </a:t>
            </a:r>
            <a:r>
              <a:rPr lang="en-US" dirty="0" err="1"/>
              <a:t>truy</a:t>
            </a:r>
            <a:r>
              <a:rPr lang="en-US" dirty="0"/>
              <a:t>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tới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khai</a:t>
            </a:r>
            <a:r>
              <a:rPr lang="en-US" dirty="0"/>
              <a:t> </a:t>
            </a:r>
            <a:r>
              <a:rPr lang="en-US" dirty="0" err="1"/>
              <a:t>thác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2DD896-06A3-4B53-97A9-D1286C4ECB8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42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https://www.youtube.com/watch?v=SbaSpnpYudI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2DD896-06A3-4B53-97A9-D1286C4ECB8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715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D56C-A0FE-9ED6-0918-C9CA75161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0BE0D5-946B-80E3-5E1C-379D315E29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6CBD8-2248-F442-AB3C-378843E6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3BD4B4-B3CD-4D79-A4A9-7473460090F6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0202E-49C6-E45C-518E-3DFCD60FB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C0B6D-FAAC-5C2C-FA12-A585BEF48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DC9E7-BD45-4A38-A98E-2BCC748D32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79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6A83D-DD85-7D2C-EA02-F76C655B3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27587-9698-F511-B029-041A253C8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6067D-0578-EFF7-17FF-7A4D2130D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4D67C9-4048-4691-89B9-DB19FF141AF2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23982-2D97-E317-6EE4-1F7BD835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BC051-5328-294A-6A95-03A633E02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AC5CE-BEA3-4326-BCC0-82D539245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2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EF7B6F-5673-9855-071F-61179082C3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626CAE-C280-F158-92B8-E35B74F561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579D9-A947-2147-57DE-8879482D8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65AE33-610D-4852-B7D3-3C3188B17091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F0B61-1823-33A7-0E79-253255D6D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F580E-6135-1D30-85A6-76460F49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6806E-D7E6-41E6-A644-B4E7A2B5E0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7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A42D4-0024-8CEA-0C2D-6924D6D1A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3B38D-0F90-EED6-57B3-DD1779298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B934C-6789-889E-50E8-EDB9A2094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8AB38B-3D86-47B2-B233-C70632B0F4B3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6B16D-D20E-DD1C-1E54-F48BCAB2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5AEAD-39A6-C386-F622-423C4D3C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9244AD-31FA-479B-B39D-E7904ABF6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38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5EC64-0D9D-D9A2-57D8-D004CB1FB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37AF2-0847-55CF-3BE9-B05452A25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88D58-F79B-BE2E-5710-1DE177C52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B7B0F7-40D4-44D4-848D-7210CC42644F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14441-119D-6D42-395B-896C28ADF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B7AFD-FD0F-53B2-D677-9AB1CB5A1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7710B-727C-47B5-83F4-F46FE56D96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8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19573-7D23-4FD2-8C68-88D546BEA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EF39E-8FEE-603F-59F8-8CE3E1EC50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B6D31-5244-F26D-B8ED-3A73E3E3F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AFA3D-4ABF-D02F-D667-7726D202B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6A06EC-BC8C-49AD-A8A2-18B7F7A46861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ACD478-AB5D-243C-64CA-F99232A34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33E49-89FA-B309-0E4E-BBFCA9B5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14D82-EC32-4D00-B240-D233F21B6F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6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4D62-783B-95C6-5E41-4A295C443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1DD49E-189E-6F7E-B8E6-56E7BF630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37B724-5B32-D427-D161-88B086262B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FBC70B-1087-D447-DACB-C820A7DD8C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051A6D-C091-48D6-C7C2-897EA36CEB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5FA471-5A0A-86BE-324E-7B7E64BB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A42EA1-4EB4-4D1D-ABAA-707AED04D9DA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DA2AEF-DCF3-BE3A-472F-17C59232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A41ACF-C1ED-D599-0F75-0ABB0B4FF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D7AAB-BD7F-46E4-831D-B729399844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94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5F4A5-3708-76C5-6DC0-3D9052C24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2CDACB-3A14-64E7-EC6F-44A457FF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22B86E-5798-49A3-820F-04EE8ED220BB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46A714-62A6-650D-9AF7-45CCE96E0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87FE5B-2F97-3935-03CB-093E9F75D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824F8B-040F-44D6-8D81-AB63ABB41D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94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66D5C3-73A5-2473-5EAD-EC5F49204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6E1169-82D3-4D42-A236-DC663BD21A78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3B9C9F-4E4A-0F29-C73E-9CE05399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1E817E-BA69-F97E-EE10-793C0055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F4EC03-EE92-4A26-94F8-8B621333F2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10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2CF2F-BD01-E69F-5565-99DAA36F5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4CCB7-BCFF-8BA9-9A30-1EFEE2B24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E9B5C-5F40-A453-0356-67E5140D62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245F22-170E-A4E8-4C9E-5EBAB17FE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41CC9B-6893-421F-8360-11A6332F0172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DC2B29-F4F1-5A64-B021-F8E185573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A1F5EE-B139-1202-325C-6DB0F774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8149C3-B917-4924-83A5-226F8784A9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80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AC05C-CE7D-BC05-41D0-4C764A96E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2C1AFD-F774-1092-5497-8A8D1C246B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A37808-C14B-F94F-EE2F-785065F6AC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71D19B-C56F-F710-571F-D1D3D39F0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CBD43C-D668-47C2-AE07-74DF2300C9B5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3793B-D48E-E2B7-70C7-CA2CE6FAA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C61FC0-31EE-824B-97BA-AA5DB392A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27B03-EB25-42A3-8FB5-CF1DE48EA2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6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BFDCDE-ADAD-842A-00D1-8DE1FF2D7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F3B45-6F92-4BFA-6D29-46CA94F91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BCDFE-A6DA-668C-D3B7-F3C819B69F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F9DA70-D867-4344-A8CD-2C3F7732191C}" type="datetimeFigureOut">
              <a:rPr lang="en-US" smtClean="0"/>
              <a:pPr>
                <a:defRPr/>
              </a:pPr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3CDFE-B00C-F7BF-0434-001A25B19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B972C-363D-B724-5BBB-48D33B9E95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5344D0E-C79A-4F0E-8667-C382548CF7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0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SbaSpnpYudI?feature=oembed" TargetMode="External"/><Relationship Id="rId5" Type="http://schemas.openxmlformats.org/officeDocument/2006/relationships/image" Target="../media/image31.jpeg"/><Relationship Id="rId4" Type="http://schemas.openxmlformats.org/officeDocument/2006/relationships/image" Target="../media/image30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4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6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slide" Target="slide8.xml"/><Relationship Id="rId7" Type="http://schemas.openxmlformats.org/officeDocument/2006/relationships/image" Target="../media/image18.pn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g"/><Relationship Id="rId11" Type="http://schemas.openxmlformats.org/officeDocument/2006/relationships/image" Target="../media/image22.png"/><Relationship Id="rId5" Type="http://schemas.openxmlformats.org/officeDocument/2006/relationships/slide" Target="slide10.xml"/><Relationship Id="rId10" Type="http://schemas.openxmlformats.org/officeDocument/2006/relationships/image" Target="../media/image21.jpg"/><Relationship Id="rId4" Type="http://schemas.openxmlformats.org/officeDocument/2006/relationships/slide" Target="slide6.xml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g"/><Relationship Id="rId4" Type="http://schemas.openxmlformats.org/officeDocument/2006/relationships/image" Target="../media/image2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8860" y="6621913"/>
            <a:ext cx="891540" cy="163449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50655CA-30F4-A7C1-C632-DC198CB9EC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8323">
            <a:off x="239116" y="6812601"/>
            <a:ext cx="891540" cy="1634490"/>
          </a:xfrm>
          <a:prstGeom prst="rect">
            <a:avLst/>
          </a:prstGeom>
        </p:spPr>
      </p:pic>
      <p:sp>
        <p:nvSpPr>
          <p:cNvPr id="3" name="Google Shape;96;p1">
            <a:extLst>
              <a:ext uri="{FF2B5EF4-FFF2-40B4-BE49-F238E27FC236}">
                <a16:creationId xmlns:a16="http://schemas.microsoft.com/office/drawing/2014/main" id="{56DFCB45-9008-C93A-14EF-227A343160C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99" y="228600"/>
            <a:ext cx="14020799" cy="1219200"/>
          </a:xfrm>
          <a:prstGeom prst="parallelogram">
            <a:avLst>
              <a:gd name="adj" fmla="val 55390"/>
            </a:avLst>
          </a:prstGeom>
          <a:solidFill>
            <a:srgbClr val="CB1B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40" rIns="109710" bIns="5484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US" altLang="en-US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BÀI 12. HỆ QTCSDL VÀ HỆ CSDL</a:t>
            </a:r>
            <a:endParaRPr lang="en-US" altLang="en-US" sz="44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D58D2B-0515-9100-219B-D61EA75DAB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440" y="2689994"/>
            <a:ext cx="3660636" cy="28496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684CE2-843B-3BBC-FB93-E163FF6DEC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147" y="5265778"/>
            <a:ext cx="2692738" cy="237269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C40602E-E2CF-B6AF-D61C-4E37B1E54F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512" y="2583739"/>
            <a:ext cx="3709076" cy="30621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4404316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1C7E3F-7280-FC63-D0C8-9894455DC055}"/>
              </a:ext>
            </a:extLst>
          </p:cNvPr>
          <p:cNvSpPr/>
          <p:nvPr/>
        </p:nvSpPr>
        <p:spPr>
          <a:xfrm>
            <a:off x="931293" y="443795"/>
            <a:ext cx="13335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những khó khăn trong việc khai thác CSDL 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vi-V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không có hệ QTCSDL.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181EE12-5562-CB40-C879-8F15206F510E}"/>
              </a:ext>
            </a:extLst>
          </p:cNvPr>
          <p:cNvSpPr/>
          <p:nvPr/>
        </p:nvSpPr>
        <p:spPr>
          <a:xfrm>
            <a:off x="1409700" y="2529750"/>
            <a:ext cx="11811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không có hệ QTCSDL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ng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24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838F0DA5-72A4-CB39-E178-DF812B9C83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0200" y="1069"/>
            <a:ext cx="1242018" cy="1242018"/>
          </a:xfrm>
          <a:prstGeom prst="rect">
            <a:avLst/>
          </a:prstGeom>
        </p:spPr>
      </p:pic>
      <p:pic>
        <p:nvPicPr>
          <p:cNvPr id="16" name="Online Media 15" title="Demo phần mềm quản lý thư viện Winform">
            <a:hlinkClick r:id="" action="ppaction://media"/>
            <a:extLst>
              <a:ext uri="{FF2B5EF4-FFF2-40B4-BE49-F238E27FC236}">
                <a16:creationId xmlns:a16="http://schemas.microsoft.com/office/drawing/2014/main" id="{54DFDE91-B39D-074D-06AE-5641B80B2B4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0" y="0"/>
            <a:ext cx="14630400" cy="822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94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5">
            <a:extLst>
              <a:ext uri="{FF2B5EF4-FFF2-40B4-BE49-F238E27FC236}">
                <a16:creationId xmlns:a16="http://schemas.microsoft.com/office/drawing/2014/main" id="{43734AD6-8EF6-2BBE-E2AC-7CA8F0043CD3}"/>
              </a:ext>
            </a:extLst>
          </p:cNvPr>
          <p:cNvSpPr txBox="1">
            <a:spLocks/>
          </p:cNvSpPr>
          <p:nvPr/>
        </p:nvSpPr>
        <p:spPr>
          <a:xfrm>
            <a:off x="320413" y="365280"/>
            <a:ext cx="10738715" cy="8193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10972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8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432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BÀI 12 - HỆ QUẢN TRỊ CƠ SỞ DỮ LIỆU VÀ HỆ CƠ SỞ DỮ LIỆU (KNTT)">
            <a:extLst>
              <a:ext uri="{FF2B5EF4-FFF2-40B4-BE49-F238E27FC236}">
                <a16:creationId xmlns:a16="http://schemas.microsoft.com/office/drawing/2014/main" id="{40F6AF31-756C-C65C-1F13-21D70AB05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447800"/>
            <a:ext cx="7772400" cy="561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76955E7-EA80-3A59-FB02-E0AD30C759E7}"/>
              </a:ext>
            </a:extLst>
          </p:cNvPr>
          <p:cNvSpPr txBox="1"/>
          <p:nvPr/>
        </p:nvSpPr>
        <p:spPr>
          <a:xfrm>
            <a:off x="533400" y="1633478"/>
            <a:ext cx="5562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CSDl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QTCSDL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CSDL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F7EBFA-9589-034B-81BE-A5D49EF88A06}"/>
              </a:ext>
            </a:extLst>
          </p:cNvPr>
          <p:cNvSpPr txBox="1"/>
          <p:nvPr/>
        </p:nvSpPr>
        <p:spPr>
          <a:xfrm>
            <a:off x="533400" y="4690408"/>
            <a:ext cx="5562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CSDL,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QTCSDL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CSDL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CSDL</a:t>
            </a:r>
          </a:p>
        </p:txBody>
      </p:sp>
    </p:spTree>
    <p:extLst>
      <p:ext uri="{BB962C8B-B14F-4D97-AF65-F5344CB8AC3E}">
        <p14:creationId xmlns:p14="http://schemas.microsoft.com/office/powerpoint/2010/main" val="169153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5">
            <a:extLst>
              <a:ext uri="{FF2B5EF4-FFF2-40B4-BE49-F238E27FC236}">
                <a16:creationId xmlns:a16="http://schemas.microsoft.com/office/drawing/2014/main" id="{F233073C-6246-B5BD-C46E-E1D46134C92F}"/>
              </a:ext>
            </a:extLst>
          </p:cNvPr>
          <p:cNvSpPr txBox="1">
            <a:spLocks/>
          </p:cNvSpPr>
          <p:nvPr/>
        </p:nvSpPr>
        <p:spPr>
          <a:xfrm>
            <a:off x="320413" y="365280"/>
            <a:ext cx="10738715" cy="8193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10972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8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endParaRPr lang="en-US" sz="432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25">
            <a:extLst>
              <a:ext uri="{FF2B5EF4-FFF2-40B4-BE49-F238E27FC236}">
                <a16:creationId xmlns:a16="http://schemas.microsoft.com/office/drawing/2014/main" id="{99465A57-E1A0-9B45-9B4F-0680E19D8A3C}"/>
              </a:ext>
            </a:extLst>
          </p:cNvPr>
          <p:cNvSpPr txBox="1">
            <a:spLocks/>
          </p:cNvSpPr>
          <p:nvPr/>
        </p:nvSpPr>
        <p:spPr>
          <a:xfrm>
            <a:off x="838200" y="1165987"/>
            <a:ext cx="10738715" cy="8193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10972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8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CSDL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endParaRPr lang="en-US" sz="432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BÀI 12 - HỆ QUẢN TRỊ CƠ SỞ DỮ LIỆU VÀ HỆ CƠ SỞ DỮ LIỆU (KNTT)">
            <a:extLst>
              <a:ext uri="{FF2B5EF4-FFF2-40B4-BE49-F238E27FC236}">
                <a16:creationId xmlns:a16="http://schemas.microsoft.com/office/drawing/2014/main" id="{C761506B-ECF5-EB0B-91B9-E86A280A82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1752600"/>
            <a:ext cx="3733800" cy="531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F771928-84FA-9E0C-0070-565D7A4CF841}"/>
              </a:ext>
            </a:extLst>
          </p:cNvPr>
          <p:cNvSpPr txBox="1"/>
          <p:nvPr/>
        </p:nvSpPr>
        <p:spPr>
          <a:xfrm>
            <a:off x="1295400" y="2278260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CSDL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A0B1D8-2CD4-46FB-157C-3119BEDB0E83}"/>
              </a:ext>
            </a:extLst>
          </p:cNvPr>
          <p:cNvSpPr txBox="1"/>
          <p:nvPr/>
        </p:nvSpPr>
        <p:spPr>
          <a:xfrm>
            <a:off x="1301151" y="3276600"/>
            <a:ext cx="22040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8FFD60-E9DD-BA4E-72D3-4CF57B63FA65}"/>
              </a:ext>
            </a:extLst>
          </p:cNvPr>
          <p:cNvSpPr txBox="1"/>
          <p:nvPr/>
        </p:nvSpPr>
        <p:spPr>
          <a:xfrm>
            <a:off x="2101251" y="3804602"/>
            <a:ext cx="6509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9835BF-8449-D80A-58D5-A986A87ED007}"/>
              </a:ext>
            </a:extLst>
          </p:cNvPr>
          <p:cNvSpPr txBox="1"/>
          <p:nvPr/>
        </p:nvSpPr>
        <p:spPr>
          <a:xfrm>
            <a:off x="2101251" y="4876800"/>
            <a:ext cx="65093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chi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endParaRPr lang="en-US" sz="3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F65C65-2BD4-3EAE-DDA3-8DD3D87F1358}"/>
              </a:ext>
            </a:extLst>
          </p:cNvPr>
          <p:cNvSpPr txBox="1"/>
          <p:nvPr/>
        </p:nvSpPr>
        <p:spPr>
          <a:xfrm>
            <a:off x="1301151" y="5486400"/>
            <a:ext cx="28898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Nhược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6C6346-F822-208A-0937-198E49B63BF0}"/>
              </a:ext>
            </a:extLst>
          </p:cNvPr>
          <p:cNvSpPr txBox="1"/>
          <p:nvPr/>
        </p:nvSpPr>
        <p:spPr>
          <a:xfrm>
            <a:off x="2101250" y="6096000"/>
            <a:ext cx="65093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rủi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37458F-9F94-0390-6576-AE8B6AC65A76}"/>
              </a:ext>
            </a:extLst>
          </p:cNvPr>
          <p:cNvSpPr txBox="1"/>
          <p:nvPr/>
        </p:nvSpPr>
        <p:spPr>
          <a:xfrm>
            <a:off x="2101250" y="6831569"/>
            <a:ext cx="65093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110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5">
            <a:extLst>
              <a:ext uri="{FF2B5EF4-FFF2-40B4-BE49-F238E27FC236}">
                <a16:creationId xmlns:a16="http://schemas.microsoft.com/office/drawing/2014/main" id="{80969789-52D4-60FA-8F5C-7451367F0155}"/>
              </a:ext>
            </a:extLst>
          </p:cNvPr>
          <p:cNvSpPr txBox="1">
            <a:spLocks/>
          </p:cNvSpPr>
          <p:nvPr/>
        </p:nvSpPr>
        <p:spPr>
          <a:xfrm>
            <a:off x="304800" y="0"/>
            <a:ext cx="10738715" cy="8193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10972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8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CSDL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endParaRPr lang="en-US" sz="432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BÀI 12 - HỆ QUẢN TRỊ CƠ SỞ DỮ LIỆU VÀ HỆ CƠ SỞ DỮ LIỆU (KNTT)">
            <a:extLst>
              <a:ext uri="{FF2B5EF4-FFF2-40B4-BE49-F238E27FC236}">
                <a16:creationId xmlns:a16="http://schemas.microsoft.com/office/drawing/2014/main" id="{6111D07C-6DDF-A388-2A0E-C9ED9E1B9A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1219200"/>
            <a:ext cx="6096000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52FE14-522D-F31C-D62F-312E69085D19}"/>
              </a:ext>
            </a:extLst>
          </p:cNvPr>
          <p:cNvSpPr txBox="1"/>
          <p:nvPr/>
        </p:nvSpPr>
        <p:spPr>
          <a:xfrm>
            <a:off x="533400" y="914400"/>
            <a:ext cx="556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CSDL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A740C0-033E-75EE-190B-352BBB17BFCE}"/>
              </a:ext>
            </a:extLst>
          </p:cNvPr>
          <p:cNvSpPr txBox="1"/>
          <p:nvPr/>
        </p:nvSpPr>
        <p:spPr>
          <a:xfrm>
            <a:off x="533400" y="2362200"/>
            <a:ext cx="22040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E57B7F-9568-5063-21BA-A5CD9D66EED2}"/>
              </a:ext>
            </a:extLst>
          </p:cNvPr>
          <p:cNvSpPr txBox="1"/>
          <p:nvPr/>
        </p:nvSpPr>
        <p:spPr>
          <a:xfrm>
            <a:off x="958251" y="2972235"/>
            <a:ext cx="6509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cậy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9CCE66-D83E-4184-6BA0-2DD57DF4CA96}"/>
              </a:ext>
            </a:extLst>
          </p:cNvPr>
          <p:cNvSpPr txBox="1"/>
          <p:nvPr/>
        </p:nvSpPr>
        <p:spPr>
          <a:xfrm>
            <a:off x="958251" y="4044433"/>
            <a:ext cx="65093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1302E3-F205-DD0A-5707-7D393FB7526C}"/>
              </a:ext>
            </a:extLst>
          </p:cNvPr>
          <p:cNvSpPr txBox="1"/>
          <p:nvPr/>
        </p:nvSpPr>
        <p:spPr>
          <a:xfrm>
            <a:off x="533400" y="4598431"/>
            <a:ext cx="28898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Nhược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6D6F1D-1C4D-534B-CD94-0929FA21C889}"/>
              </a:ext>
            </a:extLst>
          </p:cNvPr>
          <p:cNvSpPr txBox="1"/>
          <p:nvPr/>
        </p:nvSpPr>
        <p:spPr>
          <a:xfrm>
            <a:off x="958250" y="5263633"/>
            <a:ext cx="65093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tạp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30642D-AA45-3DB9-595D-7B78B61506F5}"/>
              </a:ext>
            </a:extLst>
          </p:cNvPr>
          <p:cNvSpPr txBox="1"/>
          <p:nvPr/>
        </p:nvSpPr>
        <p:spPr>
          <a:xfrm>
            <a:off x="958250" y="5999202"/>
            <a:ext cx="6509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48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5474F-EC4C-4471-D8EE-63B5AA5F0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FB255-C734-7FA0-6FF1-D5E05C7D61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2028826"/>
            <a:ext cx="4724400" cy="475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779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6;p1">
            <a:extLst>
              <a:ext uri="{FF2B5EF4-FFF2-40B4-BE49-F238E27FC236}">
                <a16:creationId xmlns:a16="http://schemas.microsoft.com/office/drawing/2014/main" id="{BD0C8DFE-6E9B-4D8D-E6FF-39B22314249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40712" y="132545"/>
            <a:ext cx="10185363" cy="1045067"/>
          </a:xfrm>
          <a:prstGeom prst="parallelogram">
            <a:avLst>
              <a:gd name="adj" fmla="val 55390"/>
            </a:avLst>
          </a:prstGeom>
          <a:solidFill>
            <a:srgbClr val="CB1B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40" rIns="109710" bIns="5484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US" altLang="en-US" sz="6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NỘI DUNG BÀI HỌC</a:t>
            </a:r>
            <a:endParaRPr lang="en-US" altLang="en-US" sz="4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</p:txBody>
      </p:sp>
      <p:grpSp>
        <p:nvGrpSpPr>
          <p:cNvPr id="272" name="任意多边形 2">
            <a:extLst>
              <a:ext uri="{FF2B5EF4-FFF2-40B4-BE49-F238E27FC236}">
                <a16:creationId xmlns:a16="http://schemas.microsoft.com/office/drawing/2014/main" id="{78BBEE80-FCF5-7718-4749-5BEFF5BAC007}"/>
              </a:ext>
            </a:extLst>
          </p:cNvPr>
          <p:cNvGrpSpPr>
            <a:grpSpLocks/>
          </p:cNvGrpSpPr>
          <p:nvPr/>
        </p:nvGrpSpPr>
        <p:grpSpPr bwMode="auto">
          <a:xfrm>
            <a:off x="4445312" y="1295638"/>
            <a:ext cx="3613477" cy="3825239"/>
            <a:chOff x="2188464" y="821846"/>
            <a:chExt cx="3011424" cy="3190035"/>
          </a:xfrm>
        </p:grpSpPr>
        <p:pic>
          <p:nvPicPr>
            <p:cNvPr id="276" name="任意多边形 2">
              <a:extLst>
                <a:ext uri="{FF2B5EF4-FFF2-40B4-BE49-F238E27FC236}">
                  <a16:creationId xmlns:a16="http://schemas.microsoft.com/office/drawing/2014/main" id="{DDA8B57B-B35E-45A0-3188-7AD9B45E4685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8464" y="1347216"/>
              <a:ext cx="3011424" cy="2420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7" name="Text Box 56">
              <a:extLst>
                <a:ext uri="{FF2B5EF4-FFF2-40B4-BE49-F238E27FC236}">
                  <a16:creationId xmlns:a16="http://schemas.microsoft.com/office/drawing/2014/main" id="{867C596A-12CE-9864-690C-0DE4B554FE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700000">
              <a:off x="2250485" y="1676476"/>
              <a:ext cx="3190035" cy="1480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lIns="109728" tIns="54864" rIns="109728" bIns="54864" anchor="ctr"/>
            <a:lstStyle>
              <a:lvl1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557213" indent="-214313" defTabSz="6858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7250" indent="-171450" defTabSz="6858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200150" indent="-171450" defTabSz="6858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543050" indent="-171450" defTabSz="6858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000250" indent="-171450" defTabSz="6858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57450" indent="-171450" defTabSz="6858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914650" indent="-171450" defTabSz="6858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71850" indent="-171450" defTabSz="6858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zh-CN" altLang="en-US" sz="2880">
                <a:solidFill>
                  <a:srgbClr val="FFFFFF"/>
                </a:solidFill>
                <a:ea typeface="宋体" panose="02010600030101010101" pitchFamily="2" charset="-122"/>
              </a:endParaRPr>
            </a:p>
          </p:txBody>
        </p:sp>
      </p:grpSp>
      <p:sp>
        <p:nvSpPr>
          <p:cNvPr id="297" name="文本框 112">
            <a:extLst>
              <a:ext uri="{FF2B5EF4-FFF2-40B4-BE49-F238E27FC236}">
                <a16:creationId xmlns:a16="http://schemas.microsoft.com/office/drawing/2014/main" id="{CE838C63-C23D-B08D-7EB6-48B051FC5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2227" y="2073665"/>
            <a:ext cx="4036062" cy="38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tIns="54864" rIns="109728" bIns="54864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1760">
              <a:solidFill>
                <a:srgbClr val="FFB850"/>
              </a:solidFill>
              <a:latin typeface="时尚中黑简体" charset="0"/>
              <a:ea typeface="宋体" panose="02010600030101010101" pitchFamily="2" charset="-122"/>
              <a:cs typeface="时尚中黑简体" charset="0"/>
            </a:endParaRPr>
          </a:p>
        </p:txBody>
      </p:sp>
      <p:sp>
        <p:nvSpPr>
          <p:cNvPr id="299" name="文本框 117">
            <a:extLst>
              <a:ext uri="{FF2B5EF4-FFF2-40B4-BE49-F238E27FC236}">
                <a16:creationId xmlns:a16="http://schemas.microsoft.com/office/drawing/2014/main" id="{73225368-24E7-EE10-6086-5BFCE0088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3926" y="2406468"/>
            <a:ext cx="7942868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28" tIns="54864" rIns="109728" bIns="54864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Khái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niệm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hệ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quản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trị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CSDL</a:t>
            </a:r>
            <a:endParaRPr lang="zh-CN" altLang="en-US" sz="3600" b="1" dirty="0">
              <a:solidFill>
                <a:srgbClr val="00518E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3840" b="1" dirty="0">
              <a:solidFill>
                <a:srgbClr val="0000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0" name="文本框 122">
            <a:extLst>
              <a:ext uri="{FF2B5EF4-FFF2-40B4-BE49-F238E27FC236}">
                <a16:creationId xmlns:a16="http://schemas.microsoft.com/office/drawing/2014/main" id="{2D590393-C980-BD2B-A2A8-9A5F714E6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366" y="3627544"/>
            <a:ext cx="15338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28" tIns="54864" rIns="109728" bIns="54864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5280" dirty="0">
                <a:solidFill>
                  <a:srgbClr val="01ACBE"/>
                </a:solidFill>
                <a:latin typeface="Impact" panose="020B0806030902050204" pitchFamily="34" charset="0"/>
                <a:ea typeface="宋体" panose="02010600030101010101" pitchFamily="2" charset="-122"/>
                <a:cs typeface="Kozuka Gothic Pro H" charset="0"/>
              </a:rPr>
              <a:t>02</a:t>
            </a:r>
            <a:endParaRPr lang="zh-CN" altLang="en-US" sz="5280" dirty="0">
              <a:solidFill>
                <a:srgbClr val="01ACBE"/>
              </a:solidFill>
              <a:latin typeface="Impact" panose="020B0806030902050204" pitchFamily="34" charset="0"/>
              <a:ea typeface="宋体" panose="02010600030101010101" pitchFamily="2" charset="-122"/>
              <a:cs typeface="Kozuka Gothic Pro H" charset="0"/>
            </a:endParaRPr>
          </a:p>
        </p:txBody>
      </p:sp>
      <p:sp>
        <p:nvSpPr>
          <p:cNvPr id="301" name="文本框 122">
            <a:extLst>
              <a:ext uri="{FF2B5EF4-FFF2-40B4-BE49-F238E27FC236}">
                <a16:creationId xmlns:a16="http://schemas.microsoft.com/office/drawing/2014/main" id="{5C1B9359-A7D2-3886-5A2F-C5AAF42EF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286000"/>
            <a:ext cx="19549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tIns="54864" rIns="109728" bIns="54864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5280" dirty="0">
                <a:solidFill>
                  <a:srgbClr val="7030A0"/>
                </a:solidFill>
                <a:latin typeface="Impact" panose="020B0806030902050204" pitchFamily="34" charset="0"/>
                <a:ea typeface="宋体" panose="02010600030101010101" pitchFamily="2" charset="-122"/>
                <a:cs typeface="Kozuka Gothic Pro H" charset="0"/>
              </a:rPr>
              <a:t>01</a:t>
            </a:r>
            <a:endParaRPr lang="zh-CN" altLang="en-US" sz="5280" dirty="0">
              <a:solidFill>
                <a:srgbClr val="7030A0"/>
              </a:solidFill>
              <a:latin typeface="Impact" panose="020B0806030902050204" pitchFamily="34" charset="0"/>
              <a:ea typeface="宋体" panose="02010600030101010101" pitchFamily="2" charset="-122"/>
              <a:cs typeface="Kozuka Gothic Pro H" charset="0"/>
            </a:endParaRPr>
          </a:p>
        </p:txBody>
      </p:sp>
      <p:sp>
        <p:nvSpPr>
          <p:cNvPr id="303" name="文本框 121">
            <a:extLst>
              <a:ext uri="{FF2B5EF4-FFF2-40B4-BE49-F238E27FC236}">
                <a16:creationId xmlns:a16="http://schemas.microsoft.com/office/drawing/2014/main" id="{7AFF9CD5-8111-A2B4-4F50-7E1EF3BE9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7830" y="3717085"/>
            <a:ext cx="6380480" cy="129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tIns="54864" rIns="109728" bIns="54864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Khái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niệm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hệ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CSDL</a:t>
            </a:r>
            <a:endParaRPr lang="zh-CN" altLang="en-US" sz="3600" b="1" dirty="0">
              <a:solidFill>
                <a:srgbClr val="00518E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3840" b="1" dirty="0">
              <a:solidFill>
                <a:srgbClr val="0000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4" name="文本框 122">
            <a:extLst>
              <a:ext uri="{FF2B5EF4-FFF2-40B4-BE49-F238E27FC236}">
                <a16:creationId xmlns:a16="http://schemas.microsoft.com/office/drawing/2014/main" id="{F5553561-CCA9-0B7D-DF6E-641EA8F6F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95" y="4952108"/>
            <a:ext cx="126165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28" tIns="54864" rIns="109728" bIns="54864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5280" dirty="0">
                <a:solidFill>
                  <a:schemeClr val="accent4">
                    <a:lumMod val="75000"/>
                  </a:schemeClr>
                </a:solidFill>
                <a:latin typeface="Impact" panose="020B0806030902050204" pitchFamily="34" charset="0"/>
                <a:ea typeface="宋体" panose="02010600030101010101" pitchFamily="2" charset="-122"/>
                <a:cs typeface="Kozuka Gothic Pro H" charset="0"/>
              </a:rPr>
              <a:t>03</a:t>
            </a:r>
            <a:endParaRPr lang="zh-CN" altLang="en-US" sz="5280" dirty="0">
              <a:solidFill>
                <a:schemeClr val="accent4">
                  <a:lumMod val="75000"/>
                </a:schemeClr>
              </a:solidFill>
              <a:latin typeface="Impact" panose="020B0806030902050204" pitchFamily="34" charset="0"/>
              <a:ea typeface="宋体" panose="02010600030101010101" pitchFamily="2" charset="-122"/>
              <a:cs typeface="Kozuka Gothic Pro H" charset="0"/>
            </a:endParaRPr>
          </a:p>
        </p:txBody>
      </p:sp>
      <p:sp>
        <p:nvSpPr>
          <p:cNvPr id="305" name="文本框 124">
            <a:extLst>
              <a:ext uri="{FF2B5EF4-FFF2-40B4-BE49-F238E27FC236}">
                <a16:creationId xmlns:a16="http://schemas.microsoft.com/office/drawing/2014/main" id="{86706EC8-DD9B-03E3-8A2B-8CAB1FAAD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7849" y="4788594"/>
            <a:ext cx="7610392" cy="1218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28" tIns="54864" rIns="109728" bIns="54864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Phân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biệt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được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CSDL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tập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trung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và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CSDL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phân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tán</a:t>
            </a:r>
            <a:r>
              <a:rPr lang="en-US" altLang="zh-CN" sz="3600" b="1" dirty="0">
                <a:solidFill>
                  <a:srgbClr val="00518E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3600" b="1" dirty="0">
              <a:solidFill>
                <a:srgbClr val="00518E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06" name="Picture 305">
            <a:extLst>
              <a:ext uri="{FF2B5EF4-FFF2-40B4-BE49-F238E27FC236}">
                <a16:creationId xmlns:a16="http://schemas.microsoft.com/office/drawing/2014/main" id="{68359576-C038-F4F8-9754-CBB2BDFC54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91" y="2621168"/>
            <a:ext cx="2754663" cy="293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5494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" grpId="0"/>
      <p:bldP spid="300" grpId="0"/>
      <p:bldP spid="301" grpId="0"/>
      <p:bldP spid="303" grpId="0"/>
      <p:bldP spid="304" grpId="0"/>
      <p:bldP spid="3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73384C-2526-FBF8-6E5F-AD1BD7899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4800" y="1295400"/>
            <a:ext cx="6095999" cy="5486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EF95A64-34CF-44FB-26F3-DE9644CD51CD}"/>
              </a:ext>
            </a:extLst>
          </p:cNvPr>
          <p:cNvSpPr txBox="1"/>
          <p:nvPr/>
        </p:nvSpPr>
        <p:spPr>
          <a:xfrm>
            <a:off x="9071950" y="685800"/>
            <a:ext cx="2941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Dữ</a:t>
            </a:r>
            <a:r>
              <a:rPr lang="en-US" sz="2400" b="1" dirty="0"/>
              <a:t> </a:t>
            </a:r>
            <a:r>
              <a:rPr lang="en-US" sz="2400" b="1" dirty="0" err="1"/>
              <a:t>liệu</a:t>
            </a:r>
            <a:r>
              <a:rPr lang="en-US" sz="2400" b="1" dirty="0"/>
              <a:t>: file TLLT.docx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78DFF2B-84B5-220A-0200-9AAE9B9C05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8948" y="1265207"/>
            <a:ext cx="6400800" cy="551659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95A18D2-096A-B867-4376-D262F8C5339F}"/>
              </a:ext>
            </a:extLst>
          </p:cNvPr>
          <p:cNvSpPr txBox="1"/>
          <p:nvPr/>
        </p:nvSpPr>
        <p:spPr>
          <a:xfrm>
            <a:off x="3013164" y="685799"/>
            <a:ext cx="3032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Dữ</a:t>
            </a:r>
            <a:r>
              <a:rPr lang="en-US" sz="2400" b="1" dirty="0"/>
              <a:t> </a:t>
            </a:r>
            <a:r>
              <a:rPr lang="en-US" sz="2400" b="1" dirty="0" err="1"/>
              <a:t>liệu</a:t>
            </a:r>
            <a:r>
              <a:rPr lang="en-US" sz="2400" b="1" dirty="0"/>
              <a:t>: file KQHK.xlsx</a:t>
            </a:r>
          </a:p>
        </p:txBody>
      </p:sp>
      <p:pic>
        <p:nvPicPr>
          <p:cNvPr id="1026" name="Picture 2" descr="Word là gì? Những điều cơ bản về Word mà bạn cần biết">
            <a:extLst>
              <a:ext uri="{FF2B5EF4-FFF2-40B4-BE49-F238E27FC236}">
                <a16:creationId xmlns:a16="http://schemas.microsoft.com/office/drawing/2014/main" id="{D0A849E6-A4A1-AD33-6AEF-CB88BFA786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6200" y="3186664"/>
            <a:ext cx="1672087" cy="94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ướng dẫn cách tải Excel miễn phí cho máy tính và điện thoại">
            <a:extLst>
              <a:ext uri="{FF2B5EF4-FFF2-40B4-BE49-F238E27FC236}">
                <a16:creationId xmlns:a16="http://schemas.microsoft.com/office/drawing/2014/main" id="{9D5B99FA-F5C7-E391-72F9-2CCA3F2CC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1" y="3186664"/>
            <a:ext cx="1600200" cy="94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653D285-6A62-9235-9D3E-FA8362C2D105}"/>
              </a:ext>
            </a:extLst>
          </p:cNvPr>
          <p:cNvSpPr txBox="1"/>
          <p:nvPr/>
        </p:nvSpPr>
        <p:spPr>
          <a:xfrm>
            <a:off x="1219201" y="6935684"/>
            <a:ext cx="60959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CSDL?</a:t>
            </a:r>
          </a:p>
        </p:txBody>
      </p:sp>
      <p:pic>
        <p:nvPicPr>
          <p:cNvPr id="1030" name="Picture 6" descr="Microsoft Access là gì? Hướng dẫn sử dụng MS Access | BKHOST">
            <a:extLst>
              <a:ext uri="{FF2B5EF4-FFF2-40B4-BE49-F238E27FC236}">
                <a16:creationId xmlns:a16="http://schemas.microsoft.com/office/drawing/2014/main" id="{89BDD30E-A152-72D3-FDCB-66DBE0D46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748" y="6934200"/>
            <a:ext cx="1976648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âu lệnh Select trong SQL Server">
            <a:extLst>
              <a:ext uri="{FF2B5EF4-FFF2-40B4-BE49-F238E27FC236}">
                <a16:creationId xmlns:a16="http://schemas.microsoft.com/office/drawing/2014/main" id="{911D6963-D64C-7B38-E8F8-BE55E067A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6395" y="6910858"/>
            <a:ext cx="2307193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ySQL - Full Stack Python">
            <a:extLst>
              <a:ext uri="{FF2B5EF4-FFF2-40B4-BE49-F238E27FC236}">
                <a16:creationId xmlns:a16="http://schemas.microsoft.com/office/drawing/2014/main" id="{D1FB1394-2AAA-F6AB-5B08-05108C6BB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203" y="6732580"/>
            <a:ext cx="1976648" cy="139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988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70BA96D9-2E56-3DBD-6315-048A1B280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13" y="365280"/>
            <a:ext cx="10738715" cy="819398"/>
          </a:xfrm>
        </p:spPr>
        <p:txBody>
          <a:bodyPr anchor="b">
            <a:normAutofit/>
          </a:bodyPr>
          <a:lstStyle/>
          <a:p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432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2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432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64C89AC3-3D7A-65BB-C3F4-2B1CB19E7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0412" y="1415640"/>
            <a:ext cx="9204587" cy="2442438"/>
          </a:xfrm>
        </p:spPr>
        <p:txBody>
          <a:bodyPr>
            <a:normAutofit/>
          </a:bodyPr>
          <a:lstStyle/>
          <a:p>
            <a:pPr>
              <a:spcAft>
                <a:spcPts val="720"/>
              </a:spcAft>
            </a:pP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QTCSDL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CSDL,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720"/>
              </a:spcAft>
            </a:pP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QTCSDL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720"/>
              </a:spcAft>
            </a:pPr>
            <a:endParaRPr lang="en-US" sz="28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884D8B-635B-7402-1437-04A104C24B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7757770"/>
            <a:ext cx="1185062" cy="373075"/>
          </a:xfrm>
        </p:spPr>
        <p:txBody>
          <a:bodyPr anchor="ctr">
            <a:normAutofit/>
          </a:bodyPr>
          <a:lstStyle/>
          <a:p>
            <a:pPr>
              <a:spcAft>
                <a:spcPts val="720"/>
              </a:spcAft>
            </a:pPr>
            <a:r>
              <a:rPr lang="en-US" dirty="0"/>
              <a:t>20XX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24E804-5D73-9996-1913-1EF77F2E5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33197" y="7757770"/>
            <a:ext cx="1185062" cy="373075"/>
          </a:xfrm>
        </p:spPr>
        <p:txBody>
          <a:bodyPr anchor="ctr">
            <a:normAutofit/>
          </a:bodyPr>
          <a:lstStyle/>
          <a:p>
            <a:pPr>
              <a:spcAft>
                <a:spcPts val="720"/>
              </a:spcAft>
            </a:pPr>
            <a:fld id="{58FB4751-880F-D840-AAA9-3A15815CC996}" type="slidenum">
              <a:rPr lang="en-US" smtClean="0"/>
              <a:pPr>
                <a:spcAft>
                  <a:spcPts val="720"/>
                </a:spcAft>
              </a:pPr>
              <a:t>4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9E9F5C9-0F90-10AE-A157-FB2F303B75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9695" y="1001089"/>
            <a:ext cx="5838736" cy="37649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00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1D2D014-40EC-DB1E-A054-135942D04A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0" y="2669723"/>
            <a:ext cx="1066800" cy="10668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E142823-C251-1BD3-7D0F-5A9B484DB7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0466" y="2525939"/>
            <a:ext cx="1153128" cy="130991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85C981D-6126-1797-B563-5F054C459D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5375" y="5463967"/>
            <a:ext cx="5024288" cy="28496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6DE5CB6-82DF-9A07-7889-F4742A9D196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889" y="4318179"/>
            <a:ext cx="3709076" cy="366809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C2A3FD7-C8CD-18E7-8FE4-67767394F0B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9" y="3499637"/>
            <a:ext cx="4775406" cy="38806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435077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39046" y="3199352"/>
            <a:ext cx="1237488" cy="2572512"/>
            <a:chOff x="5258538" y="2666127"/>
            <a:chExt cx="1031240" cy="2143760"/>
          </a:xfrm>
        </p:grpSpPr>
        <p:sp>
          <p:nvSpPr>
            <p:cNvPr id="3" name="object 3"/>
            <p:cNvSpPr/>
            <p:nvPr/>
          </p:nvSpPr>
          <p:spPr>
            <a:xfrm>
              <a:off x="5263300" y="2670889"/>
              <a:ext cx="1021715" cy="2134235"/>
            </a:xfrm>
            <a:custGeom>
              <a:avLst/>
              <a:gdLst/>
              <a:ahLst/>
              <a:cxnLst/>
              <a:rect l="l" t="t" r="r" b="b"/>
              <a:pathLst>
                <a:path w="1021714" h="2134235">
                  <a:moveTo>
                    <a:pt x="564912" y="0"/>
                  </a:moveTo>
                  <a:lnTo>
                    <a:pt x="516041" y="6889"/>
                  </a:lnTo>
                  <a:lnTo>
                    <a:pt x="472734" y="33672"/>
                  </a:lnTo>
                  <a:lnTo>
                    <a:pt x="34529" y="455894"/>
                  </a:lnTo>
                  <a:lnTo>
                    <a:pt x="10430" y="489264"/>
                  </a:lnTo>
                  <a:lnTo>
                    <a:pt x="0" y="527488"/>
                  </a:lnTo>
                  <a:lnTo>
                    <a:pt x="3426" y="566967"/>
                  </a:lnTo>
                  <a:lnTo>
                    <a:pt x="20897" y="604103"/>
                  </a:lnTo>
                  <a:lnTo>
                    <a:pt x="47716" y="644470"/>
                  </a:lnTo>
                  <a:lnTo>
                    <a:pt x="71853" y="685950"/>
                  </a:lnTo>
                  <a:lnTo>
                    <a:pt x="93308" y="728428"/>
                  </a:lnTo>
                  <a:lnTo>
                    <a:pt x="112081" y="771786"/>
                  </a:lnTo>
                  <a:lnTo>
                    <a:pt x="128173" y="815905"/>
                  </a:lnTo>
                  <a:lnTo>
                    <a:pt x="141582" y="860670"/>
                  </a:lnTo>
                  <a:lnTo>
                    <a:pt x="152310" y="905963"/>
                  </a:lnTo>
                  <a:lnTo>
                    <a:pt x="160355" y="951667"/>
                  </a:lnTo>
                  <a:lnTo>
                    <a:pt x="165719" y="997663"/>
                  </a:lnTo>
                  <a:lnTo>
                    <a:pt x="168401" y="1043836"/>
                  </a:lnTo>
                  <a:lnTo>
                    <a:pt x="168401" y="1090067"/>
                  </a:lnTo>
                  <a:lnTo>
                    <a:pt x="165719" y="1136240"/>
                  </a:lnTo>
                  <a:lnTo>
                    <a:pt x="160355" y="1182236"/>
                  </a:lnTo>
                  <a:lnTo>
                    <a:pt x="152310" y="1227940"/>
                  </a:lnTo>
                  <a:lnTo>
                    <a:pt x="141582" y="1273232"/>
                  </a:lnTo>
                  <a:lnTo>
                    <a:pt x="128173" y="1317997"/>
                  </a:lnTo>
                  <a:lnTo>
                    <a:pt x="112081" y="1362117"/>
                  </a:lnTo>
                  <a:lnTo>
                    <a:pt x="93308" y="1405475"/>
                  </a:lnTo>
                  <a:lnTo>
                    <a:pt x="71853" y="1447953"/>
                  </a:lnTo>
                  <a:lnTo>
                    <a:pt x="47716" y="1489433"/>
                  </a:lnTo>
                  <a:lnTo>
                    <a:pt x="20897" y="1529800"/>
                  </a:lnTo>
                  <a:lnTo>
                    <a:pt x="3426" y="1566862"/>
                  </a:lnTo>
                  <a:lnTo>
                    <a:pt x="0" y="1606303"/>
                  </a:lnTo>
                  <a:lnTo>
                    <a:pt x="10430" y="1644512"/>
                  </a:lnTo>
                  <a:lnTo>
                    <a:pt x="34529" y="1677880"/>
                  </a:lnTo>
                  <a:lnTo>
                    <a:pt x="472734" y="2100103"/>
                  </a:lnTo>
                  <a:lnTo>
                    <a:pt x="516041" y="2126887"/>
                  </a:lnTo>
                  <a:lnTo>
                    <a:pt x="564912" y="2133775"/>
                  </a:lnTo>
                  <a:lnTo>
                    <a:pt x="612630" y="2121253"/>
                  </a:lnTo>
                  <a:lnTo>
                    <a:pt x="652479" y="2089802"/>
                  </a:lnTo>
                  <a:lnTo>
                    <a:pt x="683244" y="2051373"/>
                  </a:lnTo>
                  <a:lnTo>
                    <a:pt x="712672" y="2012277"/>
                  </a:lnTo>
                  <a:lnTo>
                    <a:pt x="740761" y="1972546"/>
                  </a:lnTo>
                  <a:lnTo>
                    <a:pt x="767514" y="1932209"/>
                  </a:lnTo>
                  <a:lnTo>
                    <a:pt x="792928" y="1891295"/>
                  </a:lnTo>
                  <a:lnTo>
                    <a:pt x="817005" y="1849835"/>
                  </a:lnTo>
                  <a:lnTo>
                    <a:pt x="839744" y="1807856"/>
                  </a:lnTo>
                  <a:lnTo>
                    <a:pt x="861146" y="1765390"/>
                  </a:lnTo>
                  <a:lnTo>
                    <a:pt x="881210" y="1722466"/>
                  </a:lnTo>
                  <a:lnTo>
                    <a:pt x="899937" y="1679112"/>
                  </a:lnTo>
                  <a:lnTo>
                    <a:pt x="917326" y="1635360"/>
                  </a:lnTo>
                  <a:lnTo>
                    <a:pt x="933377" y="1591238"/>
                  </a:lnTo>
                  <a:lnTo>
                    <a:pt x="948091" y="1546776"/>
                  </a:lnTo>
                  <a:lnTo>
                    <a:pt x="961467" y="1502004"/>
                  </a:lnTo>
                  <a:lnTo>
                    <a:pt x="973505" y="1456950"/>
                  </a:lnTo>
                  <a:lnTo>
                    <a:pt x="984206" y="1411646"/>
                  </a:lnTo>
                  <a:lnTo>
                    <a:pt x="993569" y="1366120"/>
                  </a:lnTo>
                  <a:lnTo>
                    <a:pt x="1001595" y="1320401"/>
                  </a:lnTo>
                  <a:lnTo>
                    <a:pt x="1008283" y="1274521"/>
                  </a:lnTo>
                  <a:lnTo>
                    <a:pt x="1013634" y="1228507"/>
                  </a:lnTo>
                  <a:lnTo>
                    <a:pt x="1017646" y="1182390"/>
                  </a:lnTo>
                  <a:lnTo>
                    <a:pt x="1020322" y="1136199"/>
                  </a:lnTo>
                  <a:lnTo>
                    <a:pt x="1021659" y="1089964"/>
                  </a:lnTo>
                  <a:lnTo>
                    <a:pt x="1021659" y="1043715"/>
                  </a:lnTo>
                  <a:lnTo>
                    <a:pt x="1020322" y="997480"/>
                  </a:lnTo>
                  <a:lnTo>
                    <a:pt x="1017646" y="951290"/>
                  </a:lnTo>
                  <a:lnTo>
                    <a:pt x="1013634" y="905174"/>
                  </a:lnTo>
                  <a:lnTo>
                    <a:pt x="1008283" y="859162"/>
                  </a:lnTo>
                  <a:lnTo>
                    <a:pt x="1001595" y="813283"/>
                  </a:lnTo>
                  <a:lnTo>
                    <a:pt x="993569" y="767566"/>
                  </a:lnTo>
                  <a:lnTo>
                    <a:pt x="984206" y="722043"/>
                  </a:lnTo>
                  <a:lnTo>
                    <a:pt x="973505" y="676741"/>
                  </a:lnTo>
                  <a:lnTo>
                    <a:pt x="961467" y="631691"/>
                  </a:lnTo>
                  <a:lnTo>
                    <a:pt x="948091" y="586922"/>
                  </a:lnTo>
                  <a:lnTo>
                    <a:pt x="933377" y="542464"/>
                  </a:lnTo>
                  <a:lnTo>
                    <a:pt x="917326" y="498346"/>
                  </a:lnTo>
                  <a:lnTo>
                    <a:pt x="899937" y="454598"/>
                  </a:lnTo>
                  <a:lnTo>
                    <a:pt x="881210" y="411250"/>
                  </a:lnTo>
                  <a:lnTo>
                    <a:pt x="861146" y="368331"/>
                  </a:lnTo>
                  <a:lnTo>
                    <a:pt x="839744" y="325870"/>
                  </a:lnTo>
                  <a:lnTo>
                    <a:pt x="817005" y="283898"/>
                  </a:lnTo>
                  <a:lnTo>
                    <a:pt x="792928" y="242443"/>
                  </a:lnTo>
                  <a:lnTo>
                    <a:pt x="767514" y="201536"/>
                  </a:lnTo>
                  <a:lnTo>
                    <a:pt x="740761" y="161206"/>
                  </a:lnTo>
                  <a:lnTo>
                    <a:pt x="712672" y="121483"/>
                  </a:lnTo>
                  <a:lnTo>
                    <a:pt x="683244" y="82395"/>
                  </a:lnTo>
                  <a:lnTo>
                    <a:pt x="652479" y="43973"/>
                  </a:lnTo>
                  <a:lnTo>
                    <a:pt x="612630" y="12522"/>
                  </a:lnTo>
                  <a:lnTo>
                    <a:pt x="564912" y="0"/>
                  </a:lnTo>
                  <a:close/>
                </a:path>
              </a:pathLst>
            </a:custGeom>
            <a:solidFill>
              <a:srgbClr val="2F5597"/>
            </a:solidFill>
          </p:spPr>
          <p:txBody>
            <a:bodyPr wrap="square" lIns="0" tIns="0" rIns="0" bIns="0" rtlCol="0"/>
            <a:lstStyle/>
            <a:p>
              <a:endParaRPr sz="3120"/>
            </a:p>
          </p:txBody>
        </p:sp>
        <p:sp>
          <p:nvSpPr>
            <p:cNvPr id="4" name="object 4"/>
            <p:cNvSpPr/>
            <p:nvPr/>
          </p:nvSpPr>
          <p:spPr>
            <a:xfrm>
              <a:off x="5263300" y="2670890"/>
              <a:ext cx="1021715" cy="2134235"/>
            </a:xfrm>
            <a:custGeom>
              <a:avLst/>
              <a:gdLst/>
              <a:ahLst/>
              <a:cxnLst/>
              <a:rect l="l" t="t" r="r" b="b"/>
              <a:pathLst>
                <a:path w="1021714" h="2134235">
                  <a:moveTo>
                    <a:pt x="34529" y="1677880"/>
                  </a:moveTo>
                  <a:lnTo>
                    <a:pt x="472734" y="2100103"/>
                  </a:lnTo>
                  <a:lnTo>
                    <a:pt x="516042" y="2126887"/>
                  </a:lnTo>
                  <a:lnTo>
                    <a:pt x="564912" y="2133776"/>
                  </a:lnTo>
                  <a:lnTo>
                    <a:pt x="612630" y="2121253"/>
                  </a:lnTo>
                  <a:lnTo>
                    <a:pt x="652480" y="2089802"/>
                  </a:lnTo>
                  <a:lnTo>
                    <a:pt x="683245" y="2051373"/>
                  </a:lnTo>
                  <a:lnTo>
                    <a:pt x="712672" y="2012277"/>
                  </a:lnTo>
                  <a:lnTo>
                    <a:pt x="740762" y="1972546"/>
                  </a:lnTo>
                  <a:lnTo>
                    <a:pt x="767514" y="1932209"/>
                  </a:lnTo>
                  <a:lnTo>
                    <a:pt x="792929" y="1891295"/>
                  </a:lnTo>
                  <a:lnTo>
                    <a:pt x="817006" y="1849834"/>
                  </a:lnTo>
                  <a:lnTo>
                    <a:pt x="839745" y="1807856"/>
                  </a:lnTo>
                  <a:lnTo>
                    <a:pt x="861147" y="1765390"/>
                  </a:lnTo>
                  <a:lnTo>
                    <a:pt x="881211" y="1722465"/>
                  </a:lnTo>
                  <a:lnTo>
                    <a:pt x="899937" y="1679112"/>
                  </a:lnTo>
                  <a:lnTo>
                    <a:pt x="917326" y="1635360"/>
                  </a:lnTo>
                  <a:lnTo>
                    <a:pt x="933378" y="1591238"/>
                  </a:lnTo>
                  <a:lnTo>
                    <a:pt x="948091" y="1546776"/>
                  </a:lnTo>
                  <a:lnTo>
                    <a:pt x="961467" y="1502003"/>
                  </a:lnTo>
                  <a:lnTo>
                    <a:pt x="973506" y="1456950"/>
                  </a:lnTo>
                  <a:lnTo>
                    <a:pt x="984207" y="1411646"/>
                  </a:lnTo>
                  <a:lnTo>
                    <a:pt x="993570" y="1366119"/>
                  </a:lnTo>
                  <a:lnTo>
                    <a:pt x="1001596" y="1320401"/>
                  </a:lnTo>
                  <a:lnTo>
                    <a:pt x="1008284" y="1274520"/>
                  </a:lnTo>
                  <a:lnTo>
                    <a:pt x="1013634" y="1228507"/>
                  </a:lnTo>
                  <a:lnTo>
                    <a:pt x="1017647" y="1182390"/>
                  </a:lnTo>
                  <a:lnTo>
                    <a:pt x="1020322" y="1136199"/>
                  </a:lnTo>
                  <a:lnTo>
                    <a:pt x="1021660" y="1089964"/>
                  </a:lnTo>
                  <a:lnTo>
                    <a:pt x="1021660" y="1043714"/>
                  </a:lnTo>
                  <a:lnTo>
                    <a:pt x="1020322" y="997480"/>
                  </a:lnTo>
                  <a:lnTo>
                    <a:pt x="1017647" y="951289"/>
                  </a:lnTo>
                  <a:lnTo>
                    <a:pt x="1013634" y="905173"/>
                  </a:lnTo>
                  <a:lnTo>
                    <a:pt x="1008284" y="859161"/>
                  </a:lnTo>
                  <a:lnTo>
                    <a:pt x="1001596" y="813282"/>
                  </a:lnTo>
                  <a:lnTo>
                    <a:pt x="993570" y="767566"/>
                  </a:lnTo>
                  <a:lnTo>
                    <a:pt x="984207" y="722042"/>
                  </a:lnTo>
                  <a:lnTo>
                    <a:pt x="973506" y="676741"/>
                  </a:lnTo>
                  <a:lnTo>
                    <a:pt x="961467" y="631691"/>
                  </a:lnTo>
                  <a:lnTo>
                    <a:pt x="948091" y="586922"/>
                  </a:lnTo>
                  <a:lnTo>
                    <a:pt x="933378" y="542464"/>
                  </a:lnTo>
                  <a:lnTo>
                    <a:pt x="917326" y="498346"/>
                  </a:lnTo>
                  <a:lnTo>
                    <a:pt x="899937" y="454598"/>
                  </a:lnTo>
                  <a:lnTo>
                    <a:pt x="881211" y="411250"/>
                  </a:lnTo>
                  <a:lnTo>
                    <a:pt x="861147" y="368330"/>
                  </a:lnTo>
                  <a:lnTo>
                    <a:pt x="839745" y="325870"/>
                  </a:lnTo>
                  <a:lnTo>
                    <a:pt x="817006" y="283897"/>
                  </a:lnTo>
                  <a:lnTo>
                    <a:pt x="792929" y="242443"/>
                  </a:lnTo>
                  <a:lnTo>
                    <a:pt x="767514" y="201536"/>
                  </a:lnTo>
                  <a:lnTo>
                    <a:pt x="740762" y="161206"/>
                  </a:lnTo>
                  <a:lnTo>
                    <a:pt x="712672" y="121482"/>
                  </a:lnTo>
                  <a:lnTo>
                    <a:pt x="683245" y="82395"/>
                  </a:lnTo>
                  <a:lnTo>
                    <a:pt x="652480" y="43973"/>
                  </a:lnTo>
                  <a:lnTo>
                    <a:pt x="612630" y="12522"/>
                  </a:lnTo>
                  <a:lnTo>
                    <a:pt x="564912" y="0"/>
                  </a:lnTo>
                  <a:lnTo>
                    <a:pt x="516042" y="6889"/>
                  </a:lnTo>
                  <a:lnTo>
                    <a:pt x="472734" y="33672"/>
                  </a:lnTo>
                  <a:lnTo>
                    <a:pt x="34529" y="455895"/>
                  </a:lnTo>
                  <a:lnTo>
                    <a:pt x="10430" y="489265"/>
                  </a:lnTo>
                  <a:lnTo>
                    <a:pt x="0" y="527488"/>
                  </a:lnTo>
                  <a:lnTo>
                    <a:pt x="3426" y="566967"/>
                  </a:lnTo>
                  <a:lnTo>
                    <a:pt x="20897" y="604104"/>
                  </a:lnTo>
                  <a:lnTo>
                    <a:pt x="47716" y="644470"/>
                  </a:lnTo>
                  <a:lnTo>
                    <a:pt x="71853" y="685951"/>
                  </a:lnTo>
                  <a:lnTo>
                    <a:pt x="93308" y="728429"/>
                  </a:lnTo>
                  <a:lnTo>
                    <a:pt x="112081" y="771786"/>
                  </a:lnTo>
                  <a:lnTo>
                    <a:pt x="128173" y="815906"/>
                  </a:lnTo>
                  <a:lnTo>
                    <a:pt x="141582" y="860671"/>
                  </a:lnTo>
                  <a:lnTo>
                    <a:pt x="152310" y="905964"/>
                  </a:lnTo>
                  <a:lnTo>
                    <a:pt x="160355" y="951667"/>
                  </a:lnTo>
                  <a:lnTo>
                    <a:pt x="165719" y="997664"/>
                  </a:lnTo>
                  <a:lnTo>
                    <a:pt x="168401" y="1043836"/>
                  </a:lnTo>
                  <a:lnTo>
                    <a:pt x="168401" y="1090067"/>
                  </a:lnTo>
                  <a:lnTo>
                    <a:pt x="165719" y="1136240"/>
                  </a:lnTo>
                  <a:lnTo>
                    <a:pt x="160355" y="1182236"/>
                  </a:lnTo>
                  <a:lnTo>
                    <a:pt x="152310" y="1227940"/>
                  </a:lnTo>
                  <a:lnTo>
                    <a:pt x="141582" y="1273233"/>
                  </a:lnTo>
                  <a:lnTo>
                    <a:pt x="128173" y="1317998"/>
                  </a:lnTo>
                  <a:lnTo>
                    <a:pt x="112081" y="1362118"/>
                  </a:lnTo>
                  <a:lnTo>
                    <a:pt x="93308" y="1405475"/>
                  </a:lnTo>
                  <a:lnTo>
                    <a:pt x="71853" y="1447953"/>
                  </a:lnTo>
                  <a:lnTo>
                    <a:pt x="47716" y="1489434"/>
                  </a:lnTo>
                  <a:lnTo>
                    <a:pt x="20897" y="1529800"/>
                  </a:lnTo>
                  <a:lnTo>
                    <a:pt x="3426" y="1566863"/>
                  </a:lnTo>
                  <a:lnTo>
                    <a:pt x="0" y="1606303"/>
                  </a:lnTo>
                  <a:lnTo>
                    <a:pt x="10430" y="1644512"/>
                  </a:lnTo>
                  <a:lnTo>
                    <a:pt x="34529" y="1677880"/>
                  </a:lnTo>
                  <a:close/>
                </a:path>
              </a:pathLst>
            </a:custGeom>
            <a:ln w="9525">
              <a:solidFill>
                <a:srgbClr val="4472C4"/>
              </a:solidFill>
            </a:ln>
          </p:spPr>
          <p:txBody>
            <a:bodyPr wrap="square" lIns="0" tIns="0" rIns="0" bIns="0" rtlCol="0"/>
            <a:lstStyle/>
            <a:p>
              <a:endParaRPr sz="3120"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481004" y="4194656"/>
            <a:ext cx="537971" cy="56938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5240">
              <a:spcBef>
                <a:spcPts val="120"/>
              </a:spcBef>
            </a:pPr>
            <a:r>
              <a:rPr sz="3600" spc="-12" dirty="0">
                <a:solidFill>
                  <a:srgbClr val="FFFFFF"/>
                </a:solidFill>
                <a:latin typeface="Microsoft Sans Serif"/>
                <a:cs typeface="Microsoft Sans Serif"/>
              </a:rPr>
              <a:t>02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275602" y="3205067"/>
            <a:ext cx="1226820" cy="2561082"/>
          </a:xfrm>
          <a:custGeom>
            <a:avLst/>
            <a:gdLst/>
            <a:ahLst/>
            <a:cxnLst/>
            <a:rect l="l" t="t" r="r" b="b"/>
            <a:pathLst>
              <a:path w="1022350" h="2134235">
                <a:moveTo>
                  <a:pt x="456747" y="0"/>
                </a:moveTo>
                <a:lnTo>
                  <a:pt x="409029" y="12522"/>
                </a:lnTo>
                <a:lnTo>
                  <a:pt x="369179" y="43973"/>
                </a:lnTo>
                <a:lnTo>
                  <a:pt x="338414" y="82403"/>
                </a:lnTo>
                <a:lnTo>
                  <a:pt x="308987" y="121498"/>
                </a:lnTo>
                <a:lnTo>
                  <a:pt x="280897" y="161229"/>
                </a:lnTo>
                <a:lnTo>
                  <a:pt x="254145" y="201567"/>
                </a:lnTo>
                <a:lnTo>
                  <a:pt x="228731" y="242480"/>
                </a:lnTo>
                <a:lnTo>
                  <a:pt x="204654" y="283941"/>
                </a:lnTo>
                <a:lnTo>
                  <a:pt x="181914" y="325920"/>
                </a:lnTo>
                <a:lnTo>
                  <a:pt x="160513" y="368386"/>
                </a:lnTo>
                <a:lnTo>
                  <a:pt x="140448" y="411310"/>
                </a:lnTo>
                <a:lnTo>
                  <a:pt x="121722" y="454664"/>
                </a:lnTo>
                <a:lnTo>
                  <a:pt x="104333" y="498416"/>
                </a:lnTo>
                <a:lnTo>
                  <a:pt x="88282" y="542538"/>
                </a:lnTo>
                <a:lnTo>
                  <a:pt x="73568" y="587000"/>
                </a:lnTo>
                <a:lnTo>
                  <a:pt x="60192" y="631772"/>
                </a:lnTo>
                <a:lnTo>
                  <a:pt x="48153" y="676826"/>
                </a:lnTo>
                <a:lnTo>
                  <a:pt x="37453" y="722130"/>
                </a:lnTo>
                <a:lnTo>
                  <a:pt x="28089" y="767656"/>
                </a:lnTo>
                <a:lnTo>
                  <a:pt x="20064" y="813374"/>
                </a:lnTo>
                <a:lnTo>
                  <a:pt x="13376" y="859255"/>
                </a:lnTo>
                <a:lnTo>
                  <a:pt x="8025" y="905269"/>
                </a:lnTo>
                <a:lnTo>
                  <a:pt x="4012" y="951386"/>
                </a:lnTo>
                <a:lnTo>
                  <a:pt x="1337" y="997577"/>
                </a:lnTo>
                <a:lnTo>
                  <a:pt x="0" y="1043812"/>
                </a:lnTo>
                <a:lnTo>
                  <a:pt x="0" y="1090061"/>
                </a:lnTo>
                <a:lnTo>
                  <a:pt x="1337" y="1136296"/>
                </a:lnTo>
                <a:lnTo>
                  <a:pt x="4012" y="1182486"/>
                </a:lnTo>
                <a:lnTo>
                  <a:pt x="8025" y="1228602"/>
                </a:lnTo>
                <a:lnTo>
                  <a:pt x="13376" y="1274614"/>
                </a:lnTo>
                <a:lnTo>
                  <a:pt x="20064" y="1320493"/>
                </a:lnTo>
                <a:lnTo>
                  <a:pt x="28089" y="1366209"/>
                </a:lnTo>
                <a:lnTo>
                  <a:pt x="37453" y="1411733"/>
                </a:lnTo>
                <a:lnTo>
                  <a:pt x="48153" y="1457035"/>
                </a:lnTo>
                <a:lnTo>
                  <a:pt x="60192" y="1502085"/>
                </a:lnTo>
                <a:lnTo>
                  <a:pt x="73568" y="1546854"/>
                </a:lnTo>
                <a:lnTo>
                  <a:pt x="88282" y="1591312"/>
                </a:lnTo>
                <a:lnTo>
                  <a:pt x="104333" y="1635430"/>
                </a:lnTo>
                <a:lnTo>
                  <a:pt x="121722" y="1679177"/>
                </a:lnTo>
                <a:lnTo>
                  <a:pt x="140448" y="1722526"/>
                </a:lnTo>
                <a:lnTo>
                  <a:pt x="160513" y="1765445"/>
                </a:lnTo>
                <a:lnTo>
                  <a:pt x="181914" y="1807906"/>
                </a:lnTo>
                <a:lnTo>
                  <a:pt x="204654" y="1849878"/>
                </a:lnTo>
                <a:lnTo>
                  <a:pt x="228731" y="1891332"/>
                </a:lnTo>
                <a:lnTo>
                  <a:pt x="254145" y="1932240"/>
                </a:lnTo>
                <a:lnTo>
                  <a:pt x="280897" y="1972570"/>
                </a:lnTo>
                <a:lnTo>
                  <a:pt x="308987" y="2012293"/>
                </a:lnTo>
                <a:lnTo>
                  <a:pt x="338414" y="2051381"/>
                </a:lnTo>
                <a:lnTo>
                  <a:pt x="369179" y="2089802"/>
                </a:lnTo>
                <a:lnTo>
                  <a:pt x="409029" y="2121253"/>
                </a:lnTo>
                <a:lnTo>
                  <a:pt x="456747" y="2133775"/>
                </a:lnTo>
                <a:lnTo>
                  <a:pt x="505618" y="2126887"/>
                </a:lnTo>
                <a:lnTo>
                  <a:pt x="548925" y="2100103"/>
                </a:lnTo>
                <a:lnTo>
                  <a:pt x="987130" y="1677880"/>
                </a:lnTo>
                <a:lnTo>
                  <a:pt x="1011228" y="1644528"/>
                </a:lnTo>
                <a:lnTo>
                  <a:pt x="1021659" y="1606335"/>
                </a:lnTo>
                <a:lnTo>
                  <a:pt x="1018232" y="1566863"/>
                </a:lnTo>
                <a:lnTo>
                  <a:pt x="1000761" y="1529671"/>
                </a:lnTo>
                <a:lnTo>
                  <a:pt x="973942" y="1489305"/>
                </a:lnTo>
                <a:lnTo>
                  <a:pt x="949805" y="1447824"/>
                </a:lnTo>
                <a:lnTo>
                  <a:pt x="928350" y="1405346"/>
                </a:lnTo>
                <a:lnTo>
                  <a:pt x="909577" y="1361989"/>
                </a:lnTo>
                <a:lnTo>
                  <a:pt x="893485" y="1317869"/>
                </a:lnTo>
                <a:lnTo>
                  <a:pt x="880076" y="1273104"/>
                </a:lnTo>
                <a:lnTo>
                  <a:pt x="869349" y="1227811"/>
                </a:lnTo>
                <a:lnTo>
                  <a:pt x="861303" y="1182108"/>
                </a:lnTo>
                <a:lnTo>
                  <a:pt x="855939" y="1136111"/>
                </a:lnTo>
                <a:lnTo>
                  <a:pt x="853257" y="1089939"/>
                </a:lnTo>
                <a:lnTo>
                  <a:pt x="853257" y="1043708"/>
                </a:lnTo>
                <a:lnTo>
                  <a:pt x="855939" y="997535"/>
                </a:lnTo>
                <a:lnTo>
                  <a:pt x="861303" y="951538"/>
                </a:lnTo>
                <a:lnTo>
                  <a:pt x="869349" y="905835"/>
                </a:lnTo>
                <a:lnTo>
                  <a:pt x="880076" y="860542"/>
                </a:lnTo>
                <a:lnTo>
                  <a:pt x="893485" y="815777"/>
                </a:lnTo>
                <a:lnTo>
                  <a:pt x="909577" y="771657"/>
                </a:lnTo>
                <a:lnTo>
                  <a:pt x="928350" y="728300"/>
                </a:lnTo>
                <a:lnTo>
                  <a:pt x="949805" y="685822"/>
                </a:lnTo>
                <a:lnTo>
                  <a:pt x="973942" y="644341"/>
                </a:lnTo>
                <a:lnTo>
                  <a:pt x="1000761" y="603975"/>
                </a:lnTo>
                <a:lnTo>
                  <a:pt x="1018307" y="566858"/>
                </a:lnTo>
                <a:lnTo>
                  <a:pt x="1021759" y="527424"/>
                </a:lnTo>
                <a:lnTo>
                  <a:pt x="1011304" y="489244"/>
                </a:lnTo>
                <a:lnTo>
                  <a:pt x="987130" y="455894"/>
                </a:lnTo>
                <a:lnTo>
                  <a:pt x="548925" y="33672"/>
                </a:lnTo>
                <a:lnTo>
                  <a:pt x="505618" y="6889"/>
                </a:lnTo>
                <a:lnTo>
                  <a:pt x="456747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 sz="3120"/>
          </a:p>
        </p:txBody>
      </p:sp>
      <p:sp>
        <p:nvSpPr>
          <p:cNvPr id="7" name="object 7"/>
          <p:cNvSpPr txBox="1"/>
          <p:nvPr/>
        </p:nvSpPr>
        <p:spPr>
          <a:xfrm>
            <a:off x="5620203" y="4194656"/>
            <a:ext cx="537971" cy="56938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5240">
              <a:spcBef>
                <a:spcPts val="120"/>
              </a:spcBef>
            </a:pPr>
            <a:r>
              <a:rPr sz="3600" spc="-12" dirty="0">
                <a:solidFill>
                  <a:srgbClr val="FFFFFF"/>
                </a:solidFill>
                <a:latin typeface="Microsoft Sans Serif"/>
                <a:cs typeface="Microsoft Sans Serif"/>
              </a:rPr>
              <a:t>04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994529" y="5276894"/>
            <a:ext cx="2657856" cy="1181862"/>
          </a:xfrm>
          <a:custGeom>
            <a:avLst/>
            <a:gdLst/>
            <a:ahLst/>
            <a:cxnLst/>
            <a:rect l="l" t="t" r="r" b="b"/>
            <a:pathLst>
              <a:path w="2214879" h="984885">
                <a:moveTo>
                  <a:pt x="1667089" y="112"/>
                </a:moveTo>
                <a:lnTo>
                  <a:pt x="1626116" y="3414"/>
                </a:lnTo>
                <a:lnTo>
                  <a:pt x="1587573" y="20248"/>
                </a:lnTo>
                <a:lnTo>
                  <a:pt x="1545679" y="46089"/>
                </a:lnTo>
                <a:lnTo>
                  <a:pt x="1502628" y="69345"/>
                </a:lnTo>
                <a:lnTo>
                  <a:pt x="1458542" y="90018"/>
                </a:lnTo>
                <a:lnTo>
                  <a:pt x="1413544" y="108107"/>
                </a:lnTo>
                <a:lnTo>
                  <a:pt x="1367754" y="123611"/>
                </a:lnTo>
                <a:lnTo>
                  <a:pt x="1321294" y="136531"/>
                </a:lnTo>
                <a:lnTo>
                  <a:pt x="1274287" y="146868"/>
                </a:lnTo>
                <a:lnTo>
                  <a:pt x="1226854" y="154620"/>
                </a:lnTo>
                <a:lnTo>
                  <a:pt x="1179116" y="159788"/>
                </a:lnTo>
                <a:lnTo>
                  <a:pt x="1131196" y="162372"/>
                </a:lnTo>
                <a:lnTo>
                  <a:pt x="1083214" y="162372"/>
                </a:lnTo>
                <a:lnTo>
                  <a:pt x="1035294" y="159788"/>
                </a:lnTo>
                <a:lnTo>
                  <a:pt x="987556" y="154620"/>
                </a:lnTo>
                <a:lnTo>
                  <a:pt x="940123" y="146868"/>
                </a:lnTo>
                <a:lnTo>
                  <a:pt x="893116" y="136531"/>
                </a:lnTo>
                <a:lnTo>
                  <a:pt x="846656" y="123611"/>
                </a:lnTo>
                <a:lnTo>
                  <a:pt x="800866" y="108107"/>
                </a:lnTo>
                <a:lnTo>
                  <a:pt x="755867" y="90018"/>
                </a:lnTo>
                <a:lnTo>
                  <a:pt x="711781" y="69345"/>
                </a:lnTo>
                <a:lnTo>
                  <a:pt x="668730" y="46089"/>
                </a:lnTo>
                <a:lnTo>
                  <a:pt x="626836" y="20248"/>
                </a:lnTo>
                <a:lnTo>
                  <a:pt x="588315" y="3339"/>
                </a:lnTo>
                <a:lnTo>
                  <a:pt x="547388" y="0"/>
                </a:lnTo>
                <a:lnTo>
                  <a:pt x="507764" y="10035"/>
                </a:lnTo>
                <a:lnTo>
                  <a:pt x="473151" y="33254"/>
                </a:lnTo>
                <a:lnTo>
                  <a:pt x="34946" y="455604"/>
                </a:lnTo>
                <a:lnTo>
                  <a:pt x="7149" y="497333"/>
                </a:lnTo>
                <a:lnTo>
                  <a:pt x="0" y="544421"/>
                </a:lnTo>
                <a:lnTo>
                  <a:pt x="12996" y="590398"/>
                </a:lnTo>
                <a:lnTo>
                  <a:pt x="45638" y="628794"/>
                </a:lnTo>
                <a:lnTo>
                  <a:pt x="84685" y="657832"/>
                </a:lnTo>
                <a:lnTo>
                  <a:pt x="124394" y="685635"/>
                </a:lnTo>
                <a:lnTo>
                  <a:pt x="164737" y="712202"/>
                </a:lnTo>
                <a:lnTo>
                  <a:pt x="205684" y="737534"/>
                </a:lnTo>
                <a:lnTo>
                  <a:pt x="247209" y="761630"/>
                </a:lnTo>
                <a:lnTo>
                  <a:pt x="289280" y="784490"/>
                </a:lnTo>
                <a:lnTo>
                  <a:pt x="331871" y="806114"/>
                </a:lnTo>
                <a:lnTo>
                  <a:pt x="374951" y="826503"/>
                </a:lnTo>
                <a:lnTo>
                  <a:pt x="418491" y="845656"/>
                </a:lnTo>
                <a:lnTo>
                  <a:pt x="462465" y="863574"/>
                </a:lnTo>
                <a:lnTo>
                  <a:pt x="506841" y="880255"/>
                </a:lnTo>
                <a:lnTo>
                  <a:pt x="551592" y="895701"/>
                </a:lnTo>
                <a:lnTo>
                  <a:pt x="596688" y="909912"/>
                </a:lnTo>
                <a:lnTo>
                  <a:pt x="642102" y="922886"/>
                </a:lnTo>
                <a:lnTo>
                  <a:pt x="687803" y="934625"/>
                </a:lnTo>
                <a:lnTo>
                  <a:pt x="733764" y="945129"/>
                </a:lnTo>
                <a:lnTo>
                  <a:pt x="779955" y="954396"/>
                </a:lnTo>
                <a:lnTo>
                  <a:pt x="826347" y="962428"/>
                </a:lnTo>
                <a:lnTo>
                  <a:pt x="872913" y="969225"/>
                </a:lnTo>
                <a:lnTo>
                  <a:pt x="919622" y="974785"/>
                </a:lnTo>
                <a:lnTo>
                  <a:pt x="966446" y="979110"/>
                </a:lnTo>
                <a:lnTo>
                  <a:pt x="1013357" y="982199"/>
                </a:lnTo>
                <a:lnTo>
                  <a:pt x="1060325" y="984053"/>
                </a:lnTo>
                <a:lnTo>
                  <a:pt x="1107322" y="984671"/>
                </a:lnTo>
                <a:lnTo>
                  <a:pt x="1154319" y="984053"/>
                </a:lnTo>
                <a:lnTo>
                  <a:pt x="1201286" y="982199"/>
                </a:lnTo>
                <a:lnTo>
                  <a:pt x="1248196" y="979110"/>
                </a:lnTo>
                <a:lnTo>
                  <a:pt x="1295019" y="974785"/>
                </a:lnTo>
                <a:lnTo>
                  <a:pt x="1341727" y="969225"/>
                </a:lnTo>
                <a:lnTo>
                  <a:pt x="1388290" y="962428"/>
                </a:lnTo>
                <a:lnTo>
                  <a:pt x="1434681" y="954396"/>
                </a:lnTo>
                <a:lnTo>
                  <a:pt x="1480869" y="945129"/>
                </a:lnTo>
                <a:lnTo>
                  <a:pt x="1526827" y="934625"/>
                </a:lnTo>
                <a:lnTo>
                  <a:pt x="1572525" y="922886"/>
                </a:lnTo>
                <a:lnTo>
                  <a:pt x="1617935" y="909912"/>
                </a:lnTo>
                <a:lnTo>
                  <a:pt x="1663028" y="895701"/>
                </a:lnTo>
                <a:lnTo>
                  <a:pt x="1707774" y="880255"/>
                </a:lnTo>
                <a:lnTo>
                  <a:pt x="1752146" y="863574"/>
                </a:lnTo>
                <a:lnTo>
                  <a:pt x="1796114" y="845656"/>
                </a:lnTo>
                <a:lnTo>
                  <a:pt x="1839650" y="826503"/>
                </a:lnTo>
                <a:lnTo>
                  <a:pt x="1882724" y="806114"/>
                </a:lnTo>
                <a:lnTo>
                  <a:pt x="1925308" y="784490"/>
                </a:lnTo>
                <a:lnTo>
                  <a:pt x="1967373" y="761630"/>
                </a:lnTo>
                <a:lnTo>
                  <a:pt x="2008891" y="737534"/>
                </a:lnTo>
                <a:lnTo>
                  <a:pt x="2049832" y="712202"/>
                </a:lnTo>
                <a:lnTo>
                  <a:pt x="2090167" y="685635"/>
                </a:lnTo>
                <a:lnTo>
                  <a:pt x="2129869" y="657832"/>
                </a:lnTo>
                <a:lnTo>
                  <a:pt x="2168907" y="628794"/>
                </a:lnTo>
                <a:lnTo>
                  <a:pt x="2201548" y="590398"/>
                </a:lnTo>
                <a:lnTo>
                  <a:pt x="2214544" y="544421"/>
                </a:lnTo>
                <a:lnTo>
                  <a:pt x="2207395" y="497333"/>
                </a:lnTo>
                <a:lnTo>
                  <a:pt x="2179598" y="455604"/>
                </a:lnTo>
                <a:lnTo>
                  <a:pt x="1741393" y="33382"/>
                </a:lnTo>
                <a:lnTo>
                  <a:pt x="1706759" y="10162"/>
                </a:lnTo>
                <a:lnTo>
                  <a:pt x="1667089" y="112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endParaRPr sz="3120"/>
          </a:p>
        </p:txBody>
      </p:sp>
      <p:sp>
        <p:nvSpPr>
          <p:cNvPr id="9" name="object 9"/>
          <p:cNvSpPr txBox="1"/>
          <p:nvPr/>
        </p:nvSpPr>
        <p:spPr>
          <a:xfrm>
            <a:off x="7052699" y="5577230"/>
            <a:ext cx="537971" cy="56938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5240">
              <a:spcBef>
                <a:spcPts val="120"/>
              </a:spcBef>
            </a:pPr>
            <a:r>
              <a:rPr sz="3600" spc="-12" dirty="0">
                <a:solidFill>
                  <a:srgbClr val="FFFFFF"/>
                </a:solidFill>
                <a:latin typeface="Microsoft Sans Serif"/>
                <a:cs typeface="Microsoft Sans Serif"/>
              </a:rPr>
              <a:t>03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039346" y="2529217"/>
            <a:ext cx="2657856" cy="1181862"/>
          </a:xfrm>
          <a:custGeom>
            <a:avLst/>
            <a:gdLst/>
            <a:ahLst/>
            <a:cxnLst/>
            <a:rect l="l" t="t" r="r" b="b"/>
            <a:pathLst>
              <a:path w="2214879" h="984885">
                <a:moveTo>
                  <a:pt x="1107222" y="0"/>
                </a:moveTo>
                <a:lnTo>
                  <a:pt x="1060225" y="617"/>
                </a:lnTo>
                <a:lnTo>
                  <a:pt x="1013257" y="2471"/>
                </a:lnTo>
                <a:lnTo>
                  <a:pt x="966347" y="5560"/>
                </a:lnTo>
                <a:lnTo>
                  <a:pt x="919524" y="9885"/>
                </a:lnTo>
                <a:lnTo>
                  <a:pt x="872817" y="15446"/>
                </a:lnTo>
                <a:lnTo>
                  <a:pt x="826253" y="22242"/>
                </a:lnTo>
                <a:lnTo>
                  <a:pt x="779863" y="30274"/>
                </a:lnTo>
                <a:lnTo>
                  <a:pt x="733674" y="39541"/>
                </a:lnTo>
                <a:lnTo>
                  <a:pt x="687717" y="50045"/>
                </a:lnTo>
                <a:lnTo>
                  <a:pt x="642019" y="61784"/>
                </a:lnTo>
                <a:lnTo>
                  <a:pt x="596609" y="74758"/>
                </a:lnTo>
                <a:lnTo>
                  <a:pt x="551516" y="88969"/>
                </a:lnTo>
                <a:lnTo>
                  <a:pt x="506770" y="104415"/>
                </a:lnTo>
                <a:lnTo>
                  <a:pt x="462398" y="121096"/>
                </a:lnTo>
                <a:lnTo>
                  <a:pt x="418430" y="139014"/>
                </a:lnTo>
                <a:lnTo>
                  <a:pt x="374895" y="158167"/>
                </a:lnTo>
                <a:lnTo>
                  <a:pt x="331820" y="178556"/>
                </a:lnTo>
                <a:lnTo>
                  <a:pt x="289236" y="200180"/>
                </a:lnTo>
                <a:lnTo>
                  <a:pt x="247171" y="223040"/>
                </a:lnTo>
                <a:lnTo>
                  <a:pt x="205654" y="247136"/>
                </a:lnTo>
                <a:lnTo>
                  <a:pt x="164713" y="272468"/>
                </a:lnTo>
                <a:lnTo>
                  <a:pt x="124377" y="299035"/>
                </a:lnTo>
                <a:lnTo>
                  <a:pt x="84676" y="326838"/>
                </a:lnTo>
                <a:lnTo>
                  <a:pt x="45638" y="355876"/>
                </a:lnTo>
                <a:lnTo>
                  <a:pt x="12996" y="394273"/>
                </a:lnTo>
                <a:lnTo>
                  <a:pt x="0" y="440250"/>
                </a:lnTo>
                <a:lnTo>
                  <a:pt x="7149" y="487338"/>
                </a:lnTo>
                <a:lnTo>
                  <a:pt x="34946" y="529066"/>
                </a:lnTo>
                <a:lnTo>
                  <a:pt x="473151" y="951288"/>
                </a:lnTo>
                <a:lnTo>
                  <a:pt x="507785" y="974509"/>
                </a:lnTo>
                <a:lnTo>
                  <a:pt x="547455" y="984558"/>
                </a:lnTo>
                <a:lnTo>
                  <a:pt x="588428" y="981257"/>
                </a:lnTo>
                <a:lnTo>
                  <a:pt x="626971" y="964422"/>
                </a:lnTo>
                <a:lnTo>
                  <a:pt x="668865" y="938581"/>
                </a:lnTo>
                <a:lnTo>
                  <a:pt x="711916" y="915325"/>
                </a:lnTo>
                <a:lnTo>
                  <a:pt x="756001" y="894652"/>
                </a:lnTo>
                <a:lnTo>
                  <a:pt x="801000" y="876564"/>
                </a:lnTo>
                <a:lnTo>
                  <a:pt x="846790" y="861059"/>
                </a:lnTo>
                <a:lnTo>
                  <a:pt x="893249" y="848139"/>
                </a:lnTo>
                <a:lnTo>
                  <a:pt x="940257" y="837802"/>
                </a:lnTo>
                <a:lnTo>
                  <a:pt x="987690" y="830050"/>
                </a:lnTo>
                <a:lnTo>
                  <a:pt x="1035428" y="824882"/>
                </a:lnTo>
                <a:lnTo>
                  <a:pt x="1083348" y="822298"/>
                </a:lnTo>
                <a:lnTo>
                  <a:pt x="1131329" y="822298"/>
                </a:lnTo>
                <a:lnTo>
                  <a:pt x="1179249" y="824882"/>
                </a:lnTo>
                <a:lnTo>
                  <a:pt x="1226987" y="830050"/>
                </a:lnTo>
                <a:lnTo>
                  <a:pt x="1274420" y="837802"/>
                </a:lnTo>
                <a:lnTo>
                  <a:pt x="1321428" y="848139"/>
                </a:lnTo>
                <a:lnTo>
                  <a:pt x="1367887" y="861059"/>
                </a:lnTo>
                <a:lnTo>
                  <a:pt x="1413677" y="876564"/>
                </a:lnTo>
                <a:lnTo>
                  <a:pt x="1458676" y="894652"/>
                </a:lnTo>
                <a:lnTo>
                  <a:pt x="1502761" y="915325"/>
                </a:lnTo>
                <a:lnTo>
                  <a:pt x="1545812" y="938581"/>
                </a:lnTo>
                <a:lnTo>
                  <a:pt x="1587707" y="964422"/>
                </a:lnTo>
                <a:lnTo>
                  <a:pt x="1626172" y="981329"/>
                </a:lnTo>
                <a:lnTo>
                  <a:pt x="1667106" y="984655"/>
                </a:lnTo>
                <a:lnTo>
                  <a:pt x="1706762" y="974581"/>
                </a:lnTo>
                <a:lnTo>
                  <a:pt x="1741393" y="951288"/>
                </a:lnTo>
                <a:lnTo>
                  <a:pt x="2179598" y="529066"/>
                </a:lnTo>
                <a:lnTo>
                  <a:pt x="2207395" y="487338"/>
                </a:lnTo>
                <a:lnTo>
                  <a:pt x="2214544" y="440250"/>
                </a:lnTo>
                <a:lnTo>
                  <a:pt x="2201548" y="394273"/>
                </a:lnTo>
                <a:lnTo>
                  <a:pt x="2168907" y="355876"/>
                </a:lnTo>
                <a:lnTo>
                  <a:pt x="2129860" y="326838"/>
                </a:lnTo>
                <a:lnTo>
                  <a:pt x="2090151" y="299035"/>
                </a:lnTo>
                <a:lnTo>
                  <a:pt x="2049808" y="272468"/>
                </a:lnTo>
                <a:lnTo>
                  <a:pt x="2008860" y="247136"/>
                </a:lnTo>
                <a:lnTo>
                  <a:pt x="1967336" y="223040"/>
                </a:lnTo>
                <a:lnTo>
                  <a:pt x="1925264" y="200180"/>
                </a:lnTo>
                <a:lnTo>
                  <a:pt x="1882674" y="178556"/>
                </a:lnTo>
                <a:lnTo>
                  <a:pt x="1839594" y="158167"/>
                </a:lnTo>
                <a:lnTo>
                  <a:pt x="1796053" y="139014"/>
                </a:lnTo>
                <a:lnTo>
                  <a:pt x="1752080" y="121096"/>
                </a:lnTo>
                <a:lnTo>
                  <a:pt x="1707703" y="104415"/>
                </a:lnTo>
                <a:lnTo>
                  <a:pt x="1662952" y="88969"/>
                </a:lnTo>
                <a:lnTo>
                  <a:pt x="1617856" y="74758"/>
                </a:lnTo>
                <a:lnTo>
                  <a:pt x="1572442" y="61784"/>
                </a:lnTo>
                <a:lnTo>
                  <a:pt x="1526741" y="50045"/>
                </a:lnTo>
                <a:lnTo>
                  <a:pt x="1480780" y="39541"/>
                </a:lnTo>
                <a:lnTo>
                  <a:pt x="1434589" y="30274"/>
                </a:lnTo>
                <a:lnTo>
                  <a:pt x="1388196" y="22242"/>
                </a:lnTo>
                <a:lnTo>
                  <a:pt x="1341631" y="15446"/>
                </a:lnTo>
                <a:lnTo>
                  <a:pt x="1294922" y="9885"/>
                </a:lnTo>
                <a:lnTo>
                  <a:pt x="1248097" y="5560"/>
                </a:lnTo>
                <a:lnTo>
                  <a:pt x="1201187" y="2471"/>
                </a:lnTo>
                <a:lnTo>
                  <a:pt x="1154218" y="617"/>
                </a:lnTo>
                <a:lnTo>
                  <a:pt x="1107222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3120"/>
          </a:p>
        </p:txBody>
      </p:sp>
      <p:sp>
        <p:nvSpPr>
          <p:cNvPr id="11" name="object 11"/>
          <p:cNvSpPr txBox="1"/>
          <p:nvPr/>
        </p:nvSpPr>
        <p:spPr>
          <a:xfrm>
            <a:off x="7052699" y="2812084"/>
            <a:ext cx="537971" cy="56938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5240">
              <a:spcBef>
                <a:spcPts val="120"/>
              </a:spcBef>
            </a:pPr>
            <a:r>
              <a:rPr sz="3600" spc="-12" dirty="0">
                <a:solidFill>
                  <a:srgbClr val="FFFFFF"/>
                </a:solidFill>
                <a:latin typeface="Microsoft Sans Serif"/>
                <a:cs typeface="Microsoft Sans Serif"/>
              </a:rPr>
              <a:t>01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033163" y="2326385"/>
            <a:ext cx="4509515" cy="4288535"/>
          </a:xfrm>
          <a:custGeom>
            <a:avLst/>
            <a:gdLst/>
            <a:ahLst/>
            <a:cxnLst/>
            <a:rect l="l" t="t" r="r" b="b"/>
            <a:pathLst>
              <a:path w="3757929" h="3573779">
                <a:moveTo>
                  <a:pt x="896378" y="2811945"/>
                </a:moveTo>
                <a:lnTo>
                  <a:pt x="895629" y="2805658"/>
                </a:lnTo>
                <a:lnTo>
                  <a:pt x="892403" y="2799956"/>
                </a:lnTo>
                <a:lnTo>
                  <a:pt x="887222" y="2795930"/>
                </a:lnTo>
                <a:lnTo>
                  <a:pt x="881126" y="2794279"/>
                </a:lnTo>
                <a:lnTo>
                  <a:pt x="874839" y="2795028"/>
                </a:lnTo>
                <a:lnTo>
                  <a:pt x="869137" y="2798254"/>
                </a:lnTo>
                <a:lnTo>
                  <a:pt x="5676" y="3544481"/>
                </a:lnTo>
                <a:lnTo>
                  <a:pt x="1663" y="3549662"/>
                </a:lnTo>
                <a:lnTo>
                  <a:pt x="0" y="3555758"/>
                </a:lnTo>
                <a:lnTo>
                  <a:pt x="762" y="3562045"/>
                </a:lnTo>
                <a:lnTo>
                  <a:pt x="3975" y="3567747"/>
                </a:lnTo>
                <a:lnTo>
                  <a:pt x="7048" y="3571125"/>
                </a:lnTo>
                <a:lnTo>
                  <a:pt x="11061" y="3573081"/>
                </a:lnTo>
                <a:lnTo>
                  <a:pt x="15354" y="3573386"/>
                </a:lnTo>
                <a:lnTo>
                  <a:pt x="19646" y="3573703"/>
                </a:lnTo>
                <a:lnTo>
                  <a:pt x="23876" y="3572522"/>
                </a:lnTo>
                <a:lnTo>
                  <a:pt x="890714" y="2823222"/>
                </a:lnTo>
                <a:lnTo>
                  <a:pt x="894727" y="2818041"/>
                </a:lnTo>
                <a:lnTo>
                  <a:pt x="896378" y="2811945"/>
                </a:lnTo>
                <a:close/>
              </a:path>
              <a:path w="3757929" h="3573779">
                <a:moveTo>
                  <a:pt x="896658" y="825271"/>
                </a:moveTo>
                <a:lnTo>
                  <a:pt x="84848" y="6629"/>
                </a:lnTo>
                <a:lnTo>
                  <a:pt x="73177" y="1790"/>
                </a:lnTo>
                <a:lnTo>
                  <a:pt x="66967" y="2997"/>
                </a:lnTo>
                <a:lnTo>
                  <a:pt x="61506" y="6629"/>
                </a:lnTo>
                <a:lnTo>
                  <a:pt x="57873" y="12090"/>
                </a:lnTo>
                <a:lnTo>
                  <a:pt x="56667" y="18300"/>
                </a:lnTo>
                <a:lnTo>
                  <a:pt x="57873" y="24498"/>
                </a:lnTo>
                <a:lnTo>
                  <a:pt x="61506" y="29959"/>
                </a:lnTo>
                <a:lnTo>
                  <a:pt x="871791" y="840079"/>
                </a:lnTo>
                <a:lnTo>
                  <a:pt x="875931" y="841730"/>
                </a:lnTo>
                <a:lnTo>
                  <a:pt x="880237" y="841730"/>
                </a:lnTo>
                <a:lnTo>
                  <a:pt x="884364" y="841730"/>
                </a:lnTo>
                <a:lnTo>
                  <a:pt x="888669" y="840079"/>
                </a:lnTo>
                <a:lnTo>
                  <a:pt x="891819" y="836930"/>
                </a:lnTo>
                <a:lnTo>
                  <a:pt x="895451" y="831469"/>
                </a:lnTo>
                <a:lnTo>
                  <a:pt x="896658" y="825271"/>
                </a:lnTo>
                <a:close/>
              </a:path>
              <a:path w="3757929" h="3573779">
                <a:moveTo>
                  <a:pt x="3677310" y="3531832"/>
                </a:moveTo>
                <a:lnTo>
                  <a:pt x="2865501" y="2713190"/>
                </a:lnTo>
                <a:lnTo>
                  <a:pt x="2853842" y="2708351"/>
                </a:lnTo>
                <a:lnTo>
                  <a:pt x="2847632" y="2709557"/>
                </a:lnTo>
                <a:lnTo>
                  <a:pt x="2842171" y="2713190"/>
                </a:lnTo>
                <a:lnTo>
                  <a:pt x="2838539" y="2718651"/>
                </a:lnTo>
                <a:lnTo>
                  <a:pt x="2837332" y="2724861"/>
                </a:lnTo>
                <a:lnTo>
                  <a:pt x="2838539" y="2731071"/>
                </a:lnTo>
                <a:lnTo>
                  <a:pt x="2842171" y="2736532"/>
                </a:lnTo>
                <a:lnTo>
                  <a:pt x="3652443" y="3546640"/>
                </a:lnTo>
                <a:lnTo>
                  <a:pt x="3656584" y="3548291"/>
                </a:lnTo>
                <a:lnTo>
                  <a:pt x="3660889" y="3548291"/>
                </a:lnTo>
                <a:lnTo>
                  <a:pt x="3665194" y="3548291"/>
                </a:lnTo>
                <a:lnTo>
                  <a:pt x="3669334" y="3546805"/>
                </a:lnTo>
                <a:lnTo>
                  <a:pt x="3672471" y="3543490"/>
                </a:lnTo>
                <a:lnTo>
                  <a:pt x="3676104" y="3538029"/>
                </a:lnTo>
                <a:lnTo>
                  <a:pt x="3677310" y="3531832"/>
                </a:lnTo>
                <a:close/>
              </a:path>
              <a:path w="3757929" h="3573779">
                <a:moveTo>
                  <a:pt x="3757688" y="16497"/>
                </a:moveTo>
                <a:lnTo>
                  <a:pt x="3756482" y="10299"/>
                </a:lnTo>
                <a:lnTo>
                  <a:pt x="3752850" y="4838"/>
                </a:lnTo>
                <a:lnTo>
                  <a:pt x="3747389" y="1206"/>
                </a:lnTo>
                <a:lnTo>
                  <a:pt x="3741178" y="0"/>
                </a:lnTo>
                <a:lnTo>
                  <a:pt x="3734968" y="1206"/>
                </a:lnTo>
                <a:lnTo>
                  <a:pt x="3729507" y="4838"/>
                </a:lnTo>
                <a:lnTo>
                  <a:pt x="2922536" y="811809"/>
                </a:lnTo>
                <a:lnTo>
                  <a:pt x="2918904" y="817270"/>
                </a:lnTo>
                <a:lnTo>
                  <a:pt x="2917698" y="823468"/>
                </a:lnTo>
                <a:lnTo>
                  <a:pt x="2918904" y="829678"/>
                </a:lnTo>
                <a:lnTo>
                  <a:pt x="2922536" y="835139"/>
                </a:lnTo>
                <a:lnTo>
                  <a:pt x="2925851" y="838288"/>
                </a:lnTo>
                <a:lnTo>
                  <a:pt x="2929991" y="839939"/>
                </a:lnTo>
                <a:lnTo>
                  <a:pt x="2934297" y="839939"/>
                </a:lnTo>
                <a:lnTo>
                  <a:pt x="2938424" y="839939"/>
                </a:lnTo>
                <a:lnTo>
                  <a:pt x="2942729" y="838288"/>
                </a:lnTo>
                <a:lnTo>
                  <a:pt x="3752850" y="28168"/>
                </a:lnTo>
                <a:lnTo>
                  <a:pt x="3756482" y="22707"/>
                </a:lnTo>
                <a:lnTo>
                  <a:pt x="3757688" y="16497"/>
                </a:lnTo>
                <a:close/>
              </a:path>
            </a:pathLst>
          </a:custGeom>
          <a:solidFill>
            <a:srgbClr val="D0CECE"/>
          </a:solidFill>
        </p:spPr>
        <p:txBody>
          <a:bodyPr wrap="square" lIns="0" tIns="0" rIns="0" bIns="0" rtlCol="0"/>
          <a:lstStyle/>
          <a:p>
            <a:endParaRPr sz="3120"/>
          </a:p>
        </p:txBody>
      </p:sp>
      <p:sp>
        <p:nvSpPr>
          <p:cNvPr id="13" name="object 13">
            <a:hlinkClick r:id="rId2" action="ppaction://hlinksldjump"/>
          </p:cNvPr>
          <p:cNvSpPr txBox="1"/>
          <p:nvPr/>
        </p:nvSpPr>
        <p:spPr>
          <a:xfrm>
            <a:off x="9336728" y="3544346"/>
            <a:ext cx="5321853" cy="505523"/>
          </a:xfrm>
          <a:prstGeom prst="rect">
            <a:avLst/>
          </a:prstGeom>
        </p:spPr>
        <p:txBody>
          <a:bodyPr vert="horz" wrap="square" lIns="0" tIns="12954" rIns="0" bIns="0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ject 14">
            <a:hlinkClick r:id="rId3" action="ppaction://hlinksldjump"/>
          </p:cNvPr>
          <p:cNvSpPr txBox="1"/>
          <p:nvPr/>
        </p:nvSpPr>
        <p:spPr>
          <a:xfrm>
            <a:off x="4575669" y="7146841"/>
            <a:ext cx="5424502" cy="570156"/>
          </a:xfrm>
          <a:prstGeom prst="rect">
            <a:avLst/>
          </a:prstGeom>
        </p:spPr>
        <p:txBody>
          <a:bodyPr vert="horz" wrap="square" lIns="0" tIns="16002" rIns="0" bIns="0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CSDL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16">
            <a:hlinkClick r:id="rId4" action="ppaction://hlinksldjump"/>
          </p:cNvPr>
          <p:cNvSpPr txBox="1"/>
          <p:nvPr/>
        </p:nvSpPr>
        <p:spPr>
          <a:xfrm>
            <a:off x="5433210" y="1534521"/>
            <a:ext cx="3985812" cy="567078"/>
          </a:xfrm>
          <a:prstGeom prst="rect">
            <a:avLst/>
          </a:prstGeom>
        </p:spPr>
        <p:txBody>
          <a:bodyPr vert="horz" wrap="square" lIns="0" tIns="12954" rIns="0" bIns="0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17">
            <a:hlinkClick r:id="rId5" action="ppaction://hlinksldjump"/>
          </p:cNvPr>
          <p:cNvSpPr txBox="1"/>
          <p:nvPr/>
        </p:nvSpPr>
        <p:spPr>
          <a:xfrm>
            <a:off x="179269" y="4155019"/>
            <a:ext cx="5220413" cy="508601"/>
          </a:xfrm>
          <a:prstGeom prst="rect">
            <a:avLst/>
          </a:prstGeom>
        </p:spPr>
        <p:txBody>
          <a:bodyPr vert="horz" wrap="square" lIns="0" tIns="16002" rIns="0" bIns="0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vi-V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952580" y="110356"/>
            <a:ext cx="10466053" cy="624786"/>
          </a:xfrm>
          <a:prstGeom prst="rect">
            <a:avLst/>
          </a:prstGeom>
        </p:spPr>
        <p:txBody>
          <a:bodyPr vert="horz" wrap="square" lIns="0" tIns="15240" rIns="0" bIns="0" rtlCol="0" anchor="ctr">
            <a:spAutoFit/>
          </a:bodyPr>
          <a:lstStyle/>
          <a:p>
            <a:pPr marL="15240">
              <a:spcBef>
                <a:spcPts val="120"/>
              </a:spcBef>
            </a:pPr>
            <a:r>
              <a:rPr lang="en-US" sz="4400" b="1" spc="156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spc="156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spc="156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400" b="1" spc="156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spc="156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4400" b="1" spc="156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spc="156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4400" b="1" spc="156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spc="156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b="1" spc="156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spc="156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400" b="1" spc="156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QT CSDL</a:t>
            </a:r>
            <a:endParaRPr sz="4400" b="1" spc="-174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9C2B00D-06A4-AC85-7382-AF2EB307D6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42" y="1014106"/>
            <a:ext cx="4154694" cy="269697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213B0B0-28BF-8A7B-873B-4D7BC9BB20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444" y="948470"/>
            <a:ext cx="4018240" cy="249553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FF9FA33-2992-7437-4AC8-DCA72BBEDDF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172" y="4308391"/>
            <a:ext cx="4853894" cy="28384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B782E4D-6E24-1F09-0B7C-3E1219F5248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800" y="7013365"/>
            <a:ext cx="1901336" cy="110587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7739D5A-E17C-FF5C-2236-0D1CD7C1C10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24" y="4907121"/>
            <a:ext cx="3438048" cy="310327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4B3645D6-13FF-E98E-B11E-1595F68689F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185" y="3797107"/>
            <a:ext cx="1335563" cy="1440677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427014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6">
            <a:extLst>
              <a:ext uri="{FF2B5EF4-FFF2-40B4-BE49-F238E27FC236}">
                <a16:creationId xmlns:a16="http://schemas.microsoft.com/office/drawing/2014/main" id="{CF37FC52-7CED-4A9D-0C51-9FF3FD86EBF1}"/>
              </a:ext>
            </a:extLst>
          </p:cNvPr>
          <p:cNvSpPr txBox="1"/>
          <p:nvPr/>
        </p:nvSpPr>
        <p:spPr>
          <a:xfrm>
            <a:off x="124591" y="-18626"/>
            <a:ext cx="3985812" cy="567078"/>
          </a:xfrm>
          <a:prstGeom prst="rect">
            <a:avLst/>
          </a:prstGeom>
        </p:spPr>
        <p:txBody>
          <a:bodyPr vert="horz" wrap="square" lIns="0" tIns="12954" rIns="0" bIns="0" rtlCol="0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16">
            <a:extLst>
              <a:ext uri="{FF2B5EF4-FFF2-40B4-BE49-F238E27FC236}">
                <a16:creationId xmlns:a16="http://schemas.microsoft.com/office/drawing/2014/main" id="{EE5F7433-9AB0-5C21-B0BB-3798F38E7629}"/>
              </a:ext>
            </a:extLst>
          </p:cNvPr>
          <p:cNvSpPr txBox="1"/>
          <p:nvPr/>
        </p:nvSpPr>
        <p:spPr>
          <a:xfrm>
            <a:off x="860232" y="889565"/>
            <a:ext cx="3795312" cy="567078"/>
          </a:xfrm>
          <a:prstGeom prst="rect">
            <a:avLst/>
          </a:prstGeom>
        </p:spPr>
        <p:txBody>
          <a:bodyPr vert="horz" wrap="square" lIns="0" tIns="12954" rIns="0" bIns="0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CSDL</a:t>
            </a:r>
            <a:endParaRPr 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ject 16">
            <a:extLst>
              <a:ext uri="{FF2B5EF4-FFF2-40B4-BE49-F238E27FC236}">
                <a16:creationId xmlns:a16="http://schemas.microsoft.com/office/drawing/2014/main" id="{330D0F8A-924B-2038-F247-C5A2C629EA9B}"/>
              </a:ext>
            </a:extLst>
          </p:cNvPr>
          <p:cNvSpPr txBox="1"/>
          <p:nvPr/>
        </p:nvSpPr>
        <p:spPr>
          <a:xfrm>
            <a:off x="843299" y="1456643"/>
            <a:ext cx="10763250" cy="567078"/>
          </a:xfrm>
          <a:prstGeom prst="rect">
            <a:avLst/>
          </a:prstGeom>
        </p:spPr>
        <p:txBody>
          <a:bodyPr vert="horz" wrap="square" lIns="0" tIns="12954" rIns="0" bIns="0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CSDL</a:t>
            </a:r>
          </a:p>
        </p:txBody>
      </p:sp>
      <p:sp>
        <p:nvSpPr>
          <p:cNvPr id="8" name="object 16">
            <a:extLst>
              <a:ext uri="{FF2B5EF4-FFF2-40B4-BE49-F238E27FC236}">
                <a16:creationId xmlns:a16="http://schemas.microsoft.com/office/drawing/2014/main" id="{AAB8614A-EB36-73F1-42E0-57FCF3B4912F}"/>
              </a:ext>
            </a:extLst>
          </p:cNvPr>
          <p:cNvSpPr txBox="1"/>
          <p:nvPr/>
        </p:nvSpPr>
        <p:spPr>
          <a:xfrm>
            <a:off x="838200" y="2053402"/>
            <a:ext cx="10763250" cy="567078"/>
          </a:xfrm>
          <a:prstGeom prst="rect">
            <a:avLst/>
          </a:prstGeom>
        </p:spPr>
        <p:txBody>
          <a:bodyPr vert="horz" wrap="square" lIns="0" tIns="12954" rIns="0" bIns="0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vẹn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87C0243-B47F-3333-89E6-14EEFFA11E52}"/>
              </a:ext>
            </a:extLst>
          </p:cNvPr>
          <p:cNvGrpSpPr/>
          <p:nvPr/>
        </p:nvGrpSpPr>
        <p:grpSpPr>
          <a:xfrm>
            <a:off x="10768610" y="25564"/>
            <a:ext cx="4106169" cy="4106169"/>
            <a:chOff x="10524231" y="124718"/>
            <a:chExt cx="4106169" cy="4106169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0E93987-037B-CE0A-19B3-5E92820CE9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24231" y="124718"/>
              <a:ext cx="4106169" cy="4106169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8BF896D-51C6-1323-C624-86A60E3C2AAE}"/>
                </a:ext>
              </a:extLst>
            </p:cNvPr>
            <p:cNvSpPr/>
            <p:nvPr/>
          </p:nvSpPr>
          <p:spPr>
            <a:xfrm>
              <a:off x="11339112" y="1559450"/>
              <a:ext cx="2792752" cy="175432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50" dirty="0">
                  <a:ln w="9525" cmpd="sng">
                    <a:solidFill>
                      <a:srgbClr val="FF0000"/>
                    </a:solidFill>
                    <a:prstDash val="solid"/>
                  </a:ln>
                  <a:solidFill>
                    <a:srgbClr val="C00000"/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</a:rPr>
                <a:t>QL </a:t>
              </a:r>
              <a:r>
                <a:rPr lang="en-US" sz="5400" b="1" cap="none" spc="50" dirty="0" err="1">
                  <a:ln w="9525" cmpd="sng">
                    <a:solidFill>
                      <a:srgbClr val="FF0000"/>
                    </a:solidFill>
                    <a:prstDash val="solid"/>
                  </a:ln>
                  <a:solidFill>
                    <a:srgbClr val="C00000"/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</a:rPr>
                <a:t>điểm</a:t>
              </a:r>
              <a:r>
                <a:rPr lang="en-US" sz="5400" b="1" cap="none" spc="50" dirty="0">
                  <a:ln w="9525" cmpd="sng">
                    <a:solidFill>
                      <a:srgbClr val="FF0000"/>
                    </a:solidFill>
                    <a:prstDash val="solid"/>
                  </a:ln>
                  <a:solidFill>
                    <a:srgbClr val="C00000"/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</a:rPr>
                <a:t> </a:t>
              </a:r>
            </a:p>
            <a:p>
              <a:pPr algn="ctr"/>
              <a:r>
                <a:rPr lang="en-US" sz="5400" b="1" spc="50" dirty="0">
                  <a:ln w="9525" cmpd="sng">
                    <a:solidFill>
                      <a:srgbClr val="FF0000"/>
                    </a:solidFill>
                    <a:prstDash val="solid"/>
                  </a:ln>
                  <a:solidFill>
                    <a:srgbClr val="C00000"/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</a:rPr>
                <a:t>HS</a:t>
              </a:r>
              <a:endParaRPr lang="en-US" sz="5400" b="1" cap="none" spc="50" dirty="0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C0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endParaRP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EC8A3829-1A4E-226B-499E-545B413663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91" y="3244303"/>
            <a:ext cx="13432044" cy="522805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D11F86F6-880A-A341-9EB8-93E6FE66DC36}"/>
              </a:ext>
            </a:extLst>
          </p:cNvPr>
          <p:cNvSpPr/>
          <p:nvPr/>
        </p:nvSpPr>
        <p:spPr>
          <a:xfrm>
            <a:off x="8077200" y="6400800"/>
            <a:ext cx="1295400" cy="18288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2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07AEE9-1318-0224-A589-AE2C36FD9204}"/>
              </a:ext>
            </a:extLst>
          </p:cNvPr>
          <p:cNvSpPr txBox="1"/>
          <p:nvPr/>
        </p:nvSpPr>
        <p:spPr>
          <a:xfrm>
            <a:off x="38100" y="228600"/>
            <a:ext cx="5524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01AC07-5098-B83D-E35F-CD8A00F54B96}"/>
              </a:ext>
            </a:extLst>
          </p:cNvPr>
          <p:cNvSpPr txBox="1"/>
          <p:nvPr/>
        </p:nvSpPr>
        <p:spPr>
          <a:xfrm>
            <a:off x="1073944" y="1072574"/>
            <a:ext cx="73818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xóa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3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FE69C1-D9A9-EC31-AA59-C42FF6C5D3D7}"/>
              </a:ext>
            </a:extLst>
          </p:cNvPr>
          <p:cNvSpPr txBox="1"/>
          <p:nvPr/>
        </p:nvSpPr>
        <p:spPr>
          <a:xfrm>
            <a:off x="1073944" y="1668897"/>
            <a:ext cx="57483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3200" b="1" dirty="0">
              <a:solidFill>
                <a:srgbClr val="000066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7F7FFE-795E-98CE-3564-E2A7D124FB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370734"/>
            <a:ext cx="10342973" cy="57920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8" name="Picture 56" descr="Picture1">
            <a:extLst>
              <a:ext uri="{FF2B5EF4-FFF2-40B4-BE49-F238E27FC236}">
                <a16:creationId xmlns:a16="http://schemas.microsoft.com/office/drawing/2014/main" id="{DF089DE4-2B3C-0E4A-1F88-D386C5EFE9F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4953000"/>
            <a:ext cx="3203686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798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895AFA-4772-4681-D87C-F434C28D918C}"/>
              </a:ext>
            </a:extLst>
          </p:cNvPr>
          <p:cNvSpPr txBox="1"/>
          <p:nvPr/>
        </p:nvSpPr>
        <p:spPr>
          <a:xfrm>
            <a:off x="228600" y="204520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CSDL</a:t>
            </a:r>
            <a:endParaRPr lang="vi-V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D3D632-0A82-72A5-20D6-A23EC9CDC642}"/>
              </a:ext>
            </a:extLst>
          </p:cNvPr>
          <p:cNvSpPr txBox="1"/>
          <p:nvPr/>
        </p:nvSpPr>
        <p:spPr>
          <a:xfrm>
            <a:off x="762000" y="1219200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3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D09D32-B4DA-24DD-A3E5-F2BF51DDCC65}"/>
              </a:ext>
            </a:extLst>
          </p:cNvPr>
          <p:cNvSpPr txBox="1"/>
          <p:nvPr/>
        </p:nvSpPr>
        <p:spPr>
          <a:xfrm>
            <a:off x="762000" y="1726168"/>
            <a:ext cx="13106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3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937A1E-A5C7-D68B-16D0-C841E50F93A3}"/>
              </a:ext>
            </a:extLst>
          </p:cNvPr>
          <p:cNvSpPr txBox="1"/>
          <p:nvPr/>
        </p:nvSpPr>
        <p:spPr>
          <a:xfrm>
            <a:off x="742950" y="2271980"/>
            <a:ext cx="13868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(backup)</a:t>
            </a:r>
            <a:endParaRPr lang="vi-VN" sz="3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61C6D7-B909-23AB-7118-EA321C92BC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188" y="5184543"/>
            <a:ext cx="7127396" cy="3093415"/>
          </a:xfrm>
          <a:prstGeom prst="rect">
            <a:avLst/>
          </a:prstGeom>
        </p:spPr>
      </p:pic>
      <p:pic>
        <p:nvPicPr>
          <p:cNvPr id="2" name="Picture 56" descr="Picture1">
            <a:extLst>
              <a:ext uri="{FF2B5EF4-FFF2-40B4-BE49-F238E27FC236}">
                <a16:creationId xmlns:a16="http://schemas.microsoft.com/office/drawing/2014/main" id="{0E90A7E6-4BBE-E688-58A7-093F6947C6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184544"/>
            <a:ext cx="2772508" cy="263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D7DDC37A-BD76-8E40-3B56-C323485BC81D}"/>
              </a:ext>
            </a:extLst>
          </p:cNvPr>
          <p:cNvSpPr/>
          <p:nvPr/>
        </p:nvSpPr>
        <p:spPr>
          <a:xfrm>
            <a:off x="3352800" y="6718012"/>
            <a:ext cx="3273669" cy="58477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386B4D-036D-8B02-2464-8E36781613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69" y="3402567"/>
            <a:ext cx="14020800" cy="494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77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3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3" grpId="0" animBg="1"/>
      <p:bldP spid="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CA4077-8129-A88A-34D2-FC7E5E38DA2E}"/>
              </a:ext>
            </a:extLst>
          </p:cNvPr>
          <p:cNvSpPr txBox="1"/>
          <p:nvPr/>
        </p:nvSpPr>
        <p:spPr>
          <a:xfrm>
            <a:off x="0" y="0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vi-V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AB40AF-CD3F-520A-C59E-E92C1763462D}"/>
              </a:ext>
            </a:extLst>
          </p:cNvPr>
          <p:cNvSpPr txBox="1"/>
          <p:nvPr/>
        </p:nvSpPr>
        <p:spPr>
          <a:xfrm>
            <a:off x="342900" y="914400"/>
            <a:ext cx="1394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CSDL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0B2AF78-D43D-8CEC-A8AD-D37A080AE3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8060" y="5341641"/>
            <a:ext cx="3489293" cy="348929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3169D1F-9686-4B6B-6699-C0050E3FDD08}"/>
              </a:ext>
            </a:extLst>
          </p:cNvPr>
          <p:cNvSpPr/>
          <p:nvPr/>
        </p:nvSpPr>
        <p:spPr>
          <a:xfrm>
            <a:off x="8370550" y="6305546"/>
            <a:ext cx="280397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Quản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Lí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</a:p>
          <a:p>
            <a:pPr algn="ctr"/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Thư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Viện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47134F7-29FA-66BB-AE93-16599742D9E8}"/>
              </a:ext>
            </a:extLst>
          </p:cNvPr>
          <p:cNvGrpSpPr/>
          <p:nvPr/>
        </p:nvGrpSpPr>
        <p:grpSpPr>
          <a:xfrm>
            <a:off x="11733355" y="4368935"/>
            <a:ext cx="2897045" cy="3690937"/>
            <a:chOff x="7848599" y="3505198"/>
            <a:chExt cx="4048125" cy="4048125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B3D6B9EC-9D74-715C-1F0B-2273CF2E1B1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8599" y="3505198"/>
              <a:ext cx="4048125" cy="4048125"/>
            </a:xfrm>
            <a:prstGeom prst="rect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6BC57D0-5679-9948-0FD2-04E834EDCE21}"/>
                </a:ext>
              </a:extLst>
            </p:cNvPr>
            <p:cNvSpPr/>
            <p:nvPr/>
          </p:nvSpPr>
          <p:spPr>
            <a:xfrm>
              <a:off x="8252212" y="5560874"/>
              <a:ext cx="3240900" cy="192410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err="1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2602BE"/>
                  </a:solidFill>
                  <a:effectLst/>
                </a:rPr>
                <a:t>Quản</a:t>
              </a:r>
              <a:r>
                <a:rPr lang="en-US" sz="5400" b="1" cap="none" spc="0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2602BE"/>
                  </a:solidFill>
                  <a:effectLst/>
                </a:rPr>
                <a:t> </a:t>
              </a:r>
              <a:r>
                <a:rPr lang="en-US" sz="5400" b="1" cap="none" spc="0" dirty="0" err="1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2602BE"/>
                  </a:solidFill>
                  <a:effectLst/>
                </a:rPr>
                <a:t>Lí</a:t>
              </a:r>
              <a:r>
                <a:rPr lang="en-US" sz="5400" b="1" cap="none" spc="0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2602BE"/>
                  </a:solidFill>
                  <a:effectLst/>
                </a:rPr>
                <a:t> </a:t>
              </a:r>
            </a:p>
            <a:p>
              <a:pPr algn="ctr"/>
              <a:r>
                <a:rPr lang="en-US" sz="5400" b="1" dirty="0" err="1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2602BE"/>
                  </a:solidFill>
                </a:rPr>
                <a:t>Học</a:t>
              </a:r>
              <a:r>
                <a:rPr lang="en-US" sz="54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2602BE"/>
                  </a:solidFill>
                </a:rPr>
                <a:t> </a:t>
              </a:r>
              <a:r>
                <a:rPr lang="en-US" sz="5400" b="1" dirty="0" err="1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2602BE"/>
                  </a:solidFill>
                </a:rPr>
                <a:t>sinh</a:t>
              </a:r>
              <a:endPara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2602BE"/>
                </a:solidFill>
                <a:effectLst/>
              </a:endParaRPr>
            </a:p>
          </p:txBody>
        </p: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3D51F3F4-9607-6D87-BBCE-3453380E54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840" y="1210909"/>
            <a:ext cx="5961942" cy="329683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9DCE82E-BCE4-AE69-B619-D58B58C455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92" y="1640108"/>
            <a:ext cx="7122712" cy="562927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077F8F1-68EE-76A0-6705-35A66031BC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57" y="5913325"/>
            <a:ext cx="5257800" cy="272515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Arrow: Left-Right 2">
            <a:extLst>
              <a:ext uri="{FF2B5EF4-FFF2-40B4-BE49-F238E27FC236}">
                <a16:creationId xmlns:a16="http://schemas.microsoft.com/office/drawing/2014/main" id="{E6535540-93DF-3937-BFEA-7EE9A42838FD}"/>
              </a:ext>
            </a:extLst>
          </p:cNvPr>
          <p:cNvSpPr/>
          <p:nvPr/>
        </p:nvSpPr>
        <p:spPr>
          <a:xfrm>
            <a:off x="5717257" y="3352800"/>
            <a:ext cx="2053226" cy="584775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Left-Right 3">
            <a:extLst>
              <a:ext uri="{FF2B5EF4-FFF2-40B4-BE49-F238E27FC236}">
                <a16:creationId xmlns:a16="http://schemas.microsoft.com/office/drawing/2014/main" id="{781B43F6-5333-81B1-EC55-C36F601E91B6}"/>
              </a:ext>
            </a:extLst>
          </p:cNvPr>
          <p:cNvSpPr/>
          <p:nvPr/>
        </p:nvSpPr>
        <p:spPr>
          <a:xfrm rot="16580317">
            <a:off x="9457837" y="4915343"/>
            <a:ext cx="1440877" cy="463291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2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2335</TotalTime>
  <Words>707</Words>
  <Application>Microsoft Office PowerPoint</Application>
  <PresentationFormat>Custom</PresentationFormat>
  <Paragraphs>76</Paragraphs>
  <Slides>15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宋体</vt:lpstr>
      <vt:lpstr>Arial</vt:lpstr>
      <vt:lpstr>Calibri</vt:lpstr>
      <vt:lpstr>Calibri Light</vt:lpstr>
      <vt:lpstr>Impact</vt:lpstr>
      <vt:lpstr>Microsoft Sans Serif</vt:lpstr>
      <vt:lpstr>Times New Roman</vt:lpstr>
      <vt:lpstr>时尚中黑简体</vt:lpstr>
      <vt:lpstr>Office Theme</vt:lpstr>
      <vt:lpstr>PowerPoint Presentation</vt:lpstr>
      <vt:lpstr>PowerPoint Presentation</vt:lpstr>
      <vt:lpstr>PowerPoint Presentation</vt:lpstr>
      <vt:lpstr>1. Khái niệm hệ quản trị cơ sở dữ liệu</vt:lpstr>
      <vt:lpstr>Các nhóm chức năng của hệ QT CSDL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7: TÂY ÂU</dc:title>
  <dc:creator>Administrator_PC</dc:creator>
  <cp:lastModifiedBy>kim anh nguyễn</cp:lastModifiedBy>
  <cp:revision>252</cp:revision>
  <dcterms:created xsi:type="dcterms:W3CDTF">2021-09-27T15:01:13Z</dcterms:created>
  <dcterms:modified xsi:type="dcterms:W3CDTF">2026-01-23T06:59:01Z</dcterms:modified>
</cp:coreProperties>
</file>