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347" r:id="rId5"/>
    <p:sldId id="256" r:id="rId6"/>
    <p:sldId id="257" r:id="rId7"/>
    <p:sldId id="330" r:id="rId8"/>
    <p:sldId id="339" r:id="rId9"/>
    <p:sldId id="264" r:id="rId10"/>
    <p:sldId id="337" r:id="rId11"/>
    <p:sldId id="331" r:id="rId12"/>
    <p:sldId id="320" r:id="rId13"/>
    <p:sldId id="305" r:id="rId14"/>
    <p:sldId id="263" r:id="rId15"/>
    <p:sldId id="332" r:id="rId16"/>
    <p:sldId id="333" r:id="rId17"/>
    <p:sldId id="335" r:id="rId18"/>
    <p:sldId id="336" r:id="rId19"/>
    <p:sldId id="338" r:id="rId20"/>
    <p:sldId id="345" r:id="rId21"/>
    <p:sldId id="346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5EF"/>
    <a:srgbClr val="D2EADB"/>
    <a:srgbClr val="DC4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717" autoAdjust="0"/>
  </p:normalViewPr>
  <p:slideViewPr>
    <p:cSldViewPr snapToGrid="0">
      <p:cViewPr varScale="1">
        <p:scale>
          <a:sx n="73" d="100"/>
          <a:sy n="73" d="100"/>
        </p:scale>
        <p:origin x="534" y="66"/>
      </p:cViewPr>
      <p:guideLst/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2"/>
    </p:cViewPr>
  </p:sorterViewPr>
  <p:notesViewPr>
    <p:cSldViewPr snapToGrid="0">
      <p:cViewPr varScale="1">
        <p:scale>
          <a:sx n="62" d="100"/>
          <a:sy n="62" d="100"/>
        </p:scale>
        <p:origin x="226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7A934-0635-4E76-95FD-43993B1828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A72F8-57B8-4FBF-B54E-88A861E91D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73EFC-B541-4D39-ACAE-B4358800523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A6038-4A3D-4CE4-A3B5-D6E976121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86FF7-47DD-4A75-85A8-6445E3411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FC685-2169-447E-B5F0-6D799AEBC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55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853E1-56A0-44E9-A74E-5E9F6164A239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26890-3464-4466-B789-5BB6DD4AD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7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21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78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32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02DED-DCF6-428F-92AB-AA8ACCA0B3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3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02DED-DCF6-428F-92AB-AA8ACCA0B3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80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26890-3464-4466-B789-5BB6DD4ADC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2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87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59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02DED-DCF6-428F-92AB-AA8ACCA0B3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53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26890-3464-4466-B789-5BB6DD4ADC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2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26890-3464-4466-B789-5BB6DD4ADC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7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8BA28E-8DDF-BCE7-525A-CA111992E9DA}"/>
              </a:ext>
            </a:extLst>
          </p:cNvPr>
          <p:cNvSpPr/>
          <p:nvPr userDrawn="1"/>
        </p:nvSpPr>
        <p:spPr>
          <a:xfrm>
            <a:off x="182880" y="190500"/>
            <a:ext cx="11830050" cy="6538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9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430ADD3E-99CC-43CF-9A97-D44AA54C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Date Placeholder 10">
            <a:extLst>
              <a:ext uri="{FF2B5EF4-FFF2-40B4-BE49-F238E27FC236}">
                <a16:creationId xmlns:a16="http://schemas.microsoft.com/office/drawing/2014/main" id="{8C8B246A-7ACC-4517-903D-35509488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50" name="Footer Placeholder 11">
            <a:extLst>
              <a:ext uri="{FF2B5EF4-FFF2-40B4-BE49-F238E27FC236}">
                <a16:creationId xmlns:a16="http://schemas.microsoft.com/office/drawing/2014/main" id="{C75AD95D-76DC-4BCD-8AFB-35B7DB2D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51" name="Slide Number Placeholder 12">
            <a:extLst>
              <a:ext uri="{FF2B5EF4-FFF2-40B4-BE49-F238E27FC236}">
                <a16:creationId xmlns:a16="http://schemas.microsoft.com/office/drawing/2014/main" id="{65BB740A-80ED-48DA-B622-9643EFA2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4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10615CB-FBDD-424F-8ADD-978583CE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5B7C0E5-3D24-4DFB-A690-9F48FFF83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1325" y="2014538"/>
            <a:ext cx="4307160" cy="518874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93E2773-9306-412E-962B-7E07A98F86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325" y="2666318"/>
            <a:ext cx="4307160" cy="329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4AEFB0F-EDEB-4CE7-BF8A-58F8F86FCF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7484" y="2014538"/>
            <a:ext cx="4307160" cy="518874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4619FC5-B03D-4276-8DBC-914C0A25B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484" y="2666318"/>
            <a:ext cx="4307160" cy="329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0074F3C0-04F3-47D1-A460-C08BEEEF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758A3ACE-AE1A-4D02-81AA-F028A494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E96438A-49EF-4161-928A-5483E9D6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3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7DC69EE-08C2-4573-A383-212F21521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60DAF1-EA06-48DD-B352-E00071AE6AE5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04C944-590F-4E8A-93FD-114C635E06B1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4F8F63-5843-4702-B051-4AB52DF7DE31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0F67E0-08A5-41E9-96D4-346BDE562DA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19DAA4-AB34-40EA-B769-E99C70A02712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46AAE8-9480-4504-B6E4-28190AA0C77C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52E878-0C0B-4CA9-B64D-8775E341FD09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8B443D-5774-4102-9897-9B19780930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166CC2-6EA4-420D-8132-C0188C96A19D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398B68-EA12-44C5-BEB7-010640A8843C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5BF01E-3423-4868-8B01-6ACF362BE933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FC972F-3283-4FF2-97B4-1096B8A2F41F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6C02E3-3094-499F-A339-CDF211F40AEC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D0C58A35-8A63-4692-8B63-9D9A21D8C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FAB1B98-F750-4639-8CB7-0AE14F222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392" y="2014538"/>
            <a:ext cx="3534208" cy="518874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48E26416-085F-4E9B-87E9-A089A0F7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392" y="2666318"/>
            <a:ext cx="3534208" cy="329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3DD7FA1E-4F94-4135-9C82-99F5F4983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809" y="2014538"/>
            <a:ext cx="3534208" cy="518874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7AA6B3E-2A7F-4C5B-A703-3DA9812129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809" y="2666318"/>
            <a:ext cx="3534208" cy="329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1A83EB8D-ED40-4BAC-80EE-11E74BA5D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9226" y="2014538"/>
            <a:ext cx="3534208" cy="518874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FAA48909-78A3-4225-8248-6AE681C50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226" y="2666318"/>
            <a:ext cx="3534208" cy="329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AB1287EA-2C67-487A-8E0D-2B45F7A5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B33A6E73-75FC-4E5B-80C2-C4D6F49E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7F3BA23-6B20-4DC1-A930-EC3BC07D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9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2796DC-5724-4DF5-8195-1FABE6D8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187FF7-DB6C-4C1A-9548-14E8A3C25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32251" y="2125737"/>
            <a:ext cx="3863749" cy="4044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Content</a:t>
            </a:r>
          </a:p>
        </p:txBody>
      </p:sp>
      <p:sp>
        <p:nvSpPr>
          <p:cNvPr id="11" name="Date Placeholder 178">
            <a:extLst>
              <a:ext uri="{FF2B5EF4-FFF2-40B4-BE49-F238E27FC236}">
                <a16:creationId xmlns:a16="http://schemas.microsoft.com/office/drawing/2014/main" id="{B7A60214-A813-4C22-B24B-04F723FF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59DC90E-7284-4051-85CA-D8C21417D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3487" y="929609"/>
            <a:ext cx="2518114" cy="2518114"/>
          </a:xfrm>
          <a:custGeom>
            <a:avLst/>
            <a:gdLst>
              <a:gd name="connsiteX0" fmla="*/ 1259057 w 2518114"/>
              <a:gd name="connsiteY0" fmla="*/ 0 h 2518114"/>
              <a:gd name="connsiteX1" fmla="*/ 2518114 w 2518114"/>
              <a:gd name="connsiteY1" fmla="*/ 1259057 h 2518114"/>
              <a:gd name="connsiteX2" fmla="*/ 1259057 w 2518114"/>
              <a:gd name="connsiteY2" fmla="*/ 2518114 h 2518114"/>
              <a:gd name="connsiteX3" fmla="*/ 0 w 2518114"/>
              <a:gd name="connsiteY3" fmla="*/ 1259057 h 2518114"/>
              <a:gd name="connsiteX4" fmla="*/ 1259057 w 2518114"/>
              <a:gd name="connsiteY4" fmla="*/ 0 h 25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399D5A9-622F-4A19-AC14-CE115C15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426" y="86636"/>
            <a:ext cx="2952748" cy="2952748"/>
          </a:xfrm>
          <a:custGeom>
            <a:avLst/>
            <a:gdLst>
              <a:gd name="connsiteX0" fmla="*/ 1476374 w 2952748"/>
              <a:gd name="connsiteY0" fmla="*/ 0 h 2952748"/>
              <a:gd name="connsiteX1" fmla="*/ 2952748 w 2952748"/>
              <a:gd name="connsiteY1" fmla="*/ 1476374 h 2952748"/>
              <a:gd name="connsiteX2" fmla="*/ 1476374 w 2952748"/>
              <a:gd name="connsiteY2" fmla="*/ 2952748 h 2952748"/>
              <a:gd name="connsiteX3" fmla="*/ 0 w 2952748"/>
              <a:gd name="connsiteY3" fmla="*/ 1476374 h 2952748"/>
              <a:gd name="connsiteX4" fmla="*/ 1476374 w 2952748"/>
              <a:gd name="connsiteY4" fmla="*/ 0 h 295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48" h="2952748">
                <a:moveTo>
                  <a:pt x="1476374" y="0"/>
                </a:moveTo>
                <a:cubicBezTo>
                  <a:pt x="2291753" y="0"/>
                  <a:pt x="2952748" y="660995"/>
                  <a:pt x="2952748" y="1476374"/>
                </a:cubicBezTo>
                <a:cubicBezTo>
                  <a:pt x="2952748" y="2291753"/>
                  <a:pt x="2291753" y="2952748"/>
                  <a:pt x="1476374" y="2952748"/>
                </a:cubicBezTo>
                <a:cubicBezTo>
                  <a:pt x="660995" y="2952748"/>
                  <a:pt x="0" y="2291753"/>
                  <a:pt x="0" y="1476374"/>
                </a:cubicBezTo>
                <a:cubicBezTo>
                  <a:pt x="0" y="660995"/>
                  <a:pt x="660995" y="0"/>
                  <a:pt x="14763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981E0B7-6C4A-4ABD-9E79-2CC68B36BA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2545" y="3175909"/>
            <a:ext cx="3454390" cy="3454390"/>
          </a:xfrm>
          <a:custGeom>
            <a:avLst/>
            <a:gdLst>
              <a:gd name="connsiteX0" fmla="*/ 1727195 w 3454390"/>
              <a:gd name="connsiteY0" fmla="*/ 0 h 3454390"/>
              <a:gd name="connsiteX1" fmla="*/ 3454390 w 3454390"/>
              <a:gd name="connsiteY1" fmla="*/ 1727195 h 3454390"/>
              <a:gd name="connsiteX2" fmla="*/ 1727195 w 3454390"/>
              <a:gd name="connsiteY2" fmla="*/ 3454390 h 3454390"/>
              <a:gd name="connsiteX3" fmla="*/ 0 w 3454390"/>
              <a:gd name="connsiteY3" fmla="*/ 1727195 h 3454390"/>
              <a:gd name="connsiteX4" fmla="*/ 1727195 w 3454390"/>
              <a:gd name="connsiteY4" fmla="*/ 0 h 34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390" h="3454390">
                <a:moveTo>
                  <a:pt x="1727195" y="0"/>
                </a:moveTo>
                <a:cubicBezTo>
                  <a:pt x="2681098" y="0"/>
                  <a:pt x="3454390" y="773292"/>
                  <a:pt x="3454390" y="1727195"/>
                </a:cubicBezTo>
                <a:cubicBezTo>
                  <a:pt x="3454390" y="2681098"/>
                  <a:pt x="2681098" y="3454390"/>
                  <a:pt x="1727195" y="3454390"/>
                </a:cubicBezTo>
                <a:cubicBezTo>
                  <a:pt x="773292" y="3454390"/>
                  <a:pt x="0" y="2681098"/>
                  <a:pt x="0" y="1727195"/>
                </a:cubicBezTo>
                <a:cubicBezTo>
                  <a:pt x="0" y="773292"/>
                  <a:pt x="773292" y="0"/>
                  <a:pt x="17271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4E9FB417-D03A-4615-A2E4-F1D3EF97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389AD2FD-902A-43AD-8B8C-AABCC05C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3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968B4A-D2FD-4982-8334-0183B81B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3A288F-C28C-4225-9247-AF58A824B944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62DD31-8718-4A1F-966C-96DD1FE1C299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14FAF08-7ED8-4FA5-BD29-1D7472D4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8ABF40-D991-4FCE-943D-B4F291810C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2297" y="786881"/>
            <a:ext cx="4203323" cy="29273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0199C9F-8FAF-4960-9022-506D5D8424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2297" y="3970527"/>
            <a:ext cx="4203323" cy="1647919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>
              <a:buNone/>
              <a:defRPr sz="2400" b="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0AAD2801-C4B6-4F9D-8713-2109D15B12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2225" y="1149350"/>
            <a:ext cx="4792663" cy="422751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9544747-A258-414B-A18E-FE0D00F0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80C9B95E-5D5F-4B79-BBC6-AA8023F3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B5FBBF51-B6B9-4243-98A9-DDFADA05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0C42-9A0B-4425-92C2-70FCF7C45734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15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2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8BA28E-8DDF-BCE7-525A-CA111992E9DA}"/>
              </a:ext>
            </a:extLst>
          </p:cNvPr>
          <p:cNvSpPr/>
          <p:nvPr userDrawn="1"/>
        </p:nvSpPr>
        <p:spPr>
          <a:xfrm>
            <a:off x="182880" y="190500"/>
            <a:ext cx="11830050" cy="6538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32146ED-1740-4E0E-8996-4B517921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3D7C106-260D-4F16-93A6-3C076C9E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77" name="Rectangle 76" descr="Tag=AccentColor&#10;Flavor=Light&#10;Target=Fill">
              <a:extLst>
                <a:ext uri="{FF2B5EF4-FFF2-40B4-BE49-F238E27FC236}">
                  <a16:creationId xmlns:a16="http://schemas.microsoft.com/office/drawing/2014/main" id="{CE90353B-4B0C-4677-A170-00AD60175039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8" name="Rectangle 77" descr="Tag=AccentColor&#10;Flavor=Light&#10;Target=Fill">
              <a:extLst>
                <a:ext uri="{FF2B5EF4-FFF2-40B4-BE49-F238E27FC236}">
                  <a16:creationId xmlns:a16="http://schemas.microsoft.com/office/drawing/2014/main" id="{4C70E8BC-9282-41C2-B22A-745DB1C827C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B51E472-8334-4DEB-9D39-8E4FFA92E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CC645776-A980-4F78-8E9D-4EA5572A5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269" y="799275"/>
            <a:ext cx="4579668" cy="3028072"/>
          </a:xfrm>
          <a:prstGeom prst="rect">
            <a:avLst/>
          </a:prstGeo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4F03E6E3-0D95-48FF-BBCC-EA589CD12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269" y="3919422"/>
            <a:ext cx="4579668" cy="1166797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275C51-172D-4FE9-A45A-D3DAD166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95E389-C1AA-4243-931C-270FE4BB0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86" name="Graphic 185">
            <a:extLst>
              <a:ext uri="{FF2B5EF4-FFF2-40B4-BE49-F238E27FC236}">
                <a16:creationId xmlns:a16="http://schemas.microsoft.com/office/drawing/2014/main" id="{4E460B18-E051-4152-85D3-76A93C7EA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05475" y="1581418"/>
            <a:ext cx="843746" cy="375828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4B28A43-F583-4902-9997-46A4D316FB8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CE79F2-2624-4906-9841-566BD8DDA4AD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AF102FA-9C0A-4844-A187-23CECD95C4AF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C9F252A-1680-4777-BF7D-67B153676A1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161B24-FE00-4550-AB2C-02C42C60B82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DAD8B4A3-DD6F-428E-9D74-E63865CE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99E7F282-7DB7-4431-A6A3-9E912E06F8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8418" y="1957246"/>
            <a:ext cx="4207947" cy="4207948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54010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1">
            <a:extLst>
              <a:ext uri="{FF2B5EF4-FFF2-40B4-BE49-F238E27FC236}">
                <a16:creationId xmlns:a16="http://schemas.microsoft.com/office/drawing/2014/main" id="{BF92C786-F148-4356-BCC8-D4DB6DC8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C8A9357-2526-4109-8861-DCB89A78CA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6293" y="1554582"/>
            <a:ext cx="3555043" cy="321733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8" name="Content Placeholder 2">
            <a:extLst>
              <a:ext uri="{FF2B5EF4-FFF2-40B4-BE49-F238E27FC236}">
                <a16:creationId xmlns:a16="http://schemas.microsoft.com/office/drawing/2014/main" id="{F0A93A7F-1937-4643-B9E7-342A8CB87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6783" y="1747592"/>
            <a:ext cx="5217173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082B2A-0AFE-456C-9506-A5DAF807F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9959" y="3491269"/>
            <a:ext cx="365021" cy="365021"/>
            <a:chOff x="739959" y="3491269"/>
            <a:chExt cx="365021" cy="365021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1D723022-AE16-42E7-AB92-B0D8FA961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01A660D0-3253-401B-9F04-DD8E71CC7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99" name="Date Placeholder 178">
            <a:extLst>
              <a:ext uri="{FF2B5EF4-FFF2-40B4-BE49-F238E27FC236}">
                <a16:creationId xmlns:a16="http://schemas.microsoft.com/office/drawing/2014/main" id="{82E560EB-BE56-4EED-AE06-F6BBC6A7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00" name="Footer Placeholder 179">
            <a:extLst>
              <a:ext uri="{FF2B5EF4-FFF2-40B4-BE49-F238E27FC236}">
                <a16:creationId xmlns:a16="http://schemas.microsoft.com/office/drawing/2014/main" id="{B8F63808-3D77-44F6-BA39-EBAA7F3A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01" name="Slide Number Placeholder 180">
            <a:extLst>
              <a:ext uri="{FF2B5EF4-FFF2-40B4-BE49-F238E27FC236}">
                <a16:creationId xmlns:a16="http://schemas.microsoft.com/office/drawing/2014/main" id="{48A1F651-8B76-426E-B2A3-79B5E588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ubtitle 2">
            <a:extLst>
              <a:ext uri="{FF2B5EF4-FFF2-40B4-BE49-F238E27FC236}">
                <a16:creationId xmlns:a16="http://schemas.microsoft.com/office/drawing/2014/main" id="{192D33E3-D5C6-4492-9AB0-13294FD46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60765" y="3166312"/>
            <a:ext cx="4024032" cy="771802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B72045-B7EA-46A3-BFC1-BED5E266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9659A986-3E9F-4994-8D36-D1B503E2C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7710" y="6388311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426D1A-9389-46FC-B066-C6E591C89C7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883ED4-0FCB-4F63-84F4-0C4F06DC1C2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B6A69C-E38F-4A2E-8302-8744909FCD5D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1B19A3-9111-4F40-98B6-8EEE7D1CE04E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30653FA-2CEA-4F48-8C3D-AB750074BF33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30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7792A114-7099-4B73-8CFF-1CD310B6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0" name="Date Placeholder 178">
            <a:extLst>
              <a:ext uri="{FF2B5EF4-FFF2-40B4-BE49-F238E27FC236}">
                <a16:creationId xmlns:a16="http://schemas.microsoft.com/office/drawing/2014/main" id="{D3ABC542-2E09-4DFF-BDC3-4E62CADE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91" name="Footer Placeholder 179">
            <a:extLst>
              <a:ext uri="{FF2B5EF4-FFF2-40B4-BE49-F238E27FC236}">
                <a16:creationId xmlns:a16="http://schemas.microsoft.com/office/drawing/2014/main" id="{EE59BB7C-0E79-4D99-98A2-6B6BB26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192" name="Slide Number Placeholder 180">
            <a:extLst>
              <a:ext uri="{FF2B5EF4-FFF2-40B4-BE49-F238E27FC236}">
                <a16:creationId xmlns:a16="http://schemas.microsoft.com/office/drawing/2014/main" id="{28A48916-E63A-42EF-B5F2-0212F4E2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193E6E4-C8EE-470B-AABB-B46374938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1" name="Date Placeholder 178">
            <a:extLst>
              <a:ext uri="{FF2B5EF4-FFF2-40B4-BE49-F238E27FC236}">
                <a16:creationId xmlns:a16="http://schemas.microsoft.com/office/drawing/2014/main" id="{9BFD1C1A-363C-4909-95D6-9AF44B45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32" name="Footer Placeholder 179">
            <a:extLst>
              <a:ext uri="{FF2B5EF4-FFF2-40B4-BE49-F238E27FC236}">
                <a16:creationId xmlns:a16="http://schemas.microsoft.com/office/drawing/2014/main" id="{77213597-1706-40A7-8726-C468FB7F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33" name="Slide Number Placeholder 180">
            <a:extLst>
              <a:ext uri="{FF2B5EF4-FFF2-40B4-BE49-F238E27FC236}">
                <a16:creationId xmlns:a16="http://schemas.microsoft.com/office/drawing/2014/main" id="{1BB201C7-C50B-4E2B-95EF-E5FFAF69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D96798-1C42-49B1-99B2-BD7FA1276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FC1B25-A4F4-4E8E-931D-D383946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271" y="1010170"/>
            <a:ext cx="5178019" cy="371363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72818B4A-C05A-428C-A790-B75EA386A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8044" y="4914900"/>
            <a:ext cx="5178514" cy="819076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CCBCA1-466D-44C6-93ED-2E02B623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Date Placeholder 178">
            <a:extLst>
              <a:ext uri="{FF2B5EF4-FFF2-40B4-BE49-F238E27FC236}">
                <a16:creationId xmlns:a16="http://schemas.microsoft.com/office/drawing/2014/main" id="{D3B95CCB-4EDF-4C85-82FC-E5FD2A47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7" name="Footer Placeholder 179">
            <a:extLst>
              <a:ext uri="{FF2B5EF4-FFF2-40B4-BE49-F238E27FC236}">
                <a16:creationId xmlns:a16="http://schemas.microsoft.com/office/drawing/2014/main" id="{D8096E0F-A3CE-40F7-AA9D-B4356221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34" name="Slide Number Placeholder 180">
            <a:extLst>
              <a:ext uri="{FF2B5EF4-FFF2-40B4-BE49-F238E27FC236}">
                <a16:creationId xmlns:a16="http://schemas.microsoft.com/office/drawing/2014/main" id="{383FF74A-FDDF-4768-9C1E-E6F3E662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5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08711333-F819-4928-8BA2-B03A1D7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C9F9430-37D6-4AED-B459-D6F6251D0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98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3DB896-43C7-B1B5-3D2A-BB2B93C86249}"/>
              </a:ext>
            </a:extLst>
          </p:cNvPr>
          <p:cNvSpPr/>
          <p:nvPr userDrawn="1"/>
        </p:nvSpPr>
        <p:spPr>
          <a:xfrm>
            <a:off x="133350" y="152400"/>
            <a:ext cx="11887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B4E385E-85BC-E464-88A7-F660B4631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9716"/>
            <a:ext cx="6858000" cy="62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8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087F2-1E53-42F7-9330-81F82B234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65"/>
          <a:stretch/>
        </p:blipFill>
        <p:spPr>
          <a:xfrm>
            <a:off x="419100" y="1145584"/>
            <a:ext cx="3835925" cy="430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4AABE0-EF0D-4DD2-B022-4C4FB16D77AB}"/>
              </a:ext>
            </a:extLst>
          </p:cNvPr>
          <p:cNvSpPr txBox="1"/>
          <p:nvPr/>
        </p:nvSpPr>
        <p:spPr>
          <a:xfrm>
            <a:off x="2083310" y="569042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vi-VN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53BF6-7F7D-4169-B9BD-EE2E48097382}"/>
              </a:ext>
            </a:extLst>
          </p:cNvPr>
          <p:cNvSpPr txBox="1"/>
          <p:nvPr/>
        </p:nvSpPr>
        <p:spPr>
          <a:xfrm>
            <a:off x="5193655" y="569042"/>
            <a:ext cx="56406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Aid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TenBN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F9A82-4ED7-42A8-81E7-3B6136E3D908}"/>
              </a:ext>
            </a:extLst>
          </p:cNvPr>
          <p:cNvSpPr txBox="1"/>
          <p:nvPr/>
        </p:nvSpPr>
        <p:spPr>
          <a:xfrm>
            <a:off x="707882" y="5451738"/>
            <a:ext cx="11065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Mid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Key1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5B5C56-52A6-4063-A408-7078F9888E6A}"/>
              </a:ext>
            </a:extLst>
          </p:cNvPr>
          <p:cNvGrpSpPr>
            <a:grpSpLocks noChangeAspect="1"/>
          </p:cNvGrpSpPr>
          <p:nvPr/>
        </p:nvGrpSpPr>
        <p:grpSpPr>
          <a:xfrm>
            <a:off x="1117107" y="266138"/>
            <a:ext cx="1003113" cy="914400"/>
            <a:chOff x="7407419" y="2698217"/>
            <a:chExt cx="413417" cy="376855"/>
          </a:xfrm>
          <a:solidFill>
            <a:schemeClr val="accent1"/>
          </a:solidFill>
        </p:grpSpPr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id="{1F71408B-5D98-4FE5-9404-AA90736D4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221" y="2923205"/>
              <a:ext cx="50622" cy="28124"/>
            </a:xfrm>
            <a:custGeom>
              <a:avLst/>
              <a:gdLst>
                <a:gd name="T0" fmla="*/ 791 w 815"/>
                <a:gd name="T1" fmla="*/ 412 h 412"/>
                <a:gd name="T2" fmla="*/ 692 w 815"/>
                <a:gd name="T3" fmla="*/ 400 h 412"/>
                <a:gd name="T4" fmla="*/ 90 w 815"/>
                <a:gd name="T5" fmla="*/ 224 h 412"/>
                <a:gd name="T6" fmla="*/ 0 w 815"/>
                <a:gd name="T7" fmla="*/ 180 h 412"/>
                <a:gd name="T8" fmla="*/ 87 w 815"/>
                <a:gd name="T9" fmla="*/ 0 h 412"/>
                <a:gd name="T10" fmla="*/ 177 w 815"/>
                <a:gd name="T11" fmla="*/ 43 h 412"/>
                <a:gd name="T12" fmla="*/ 717 w 815"/>
                <a:gd name="T13" fmla="*/ 202 h 412"/>
                <a:gd name="T14" fmla="*/ 815 w 815"/>
                <a:gd name="T15" fmla="*/ 214 h 412"/>
                <a:gd name="T16" fmla="*/ 791 w 815"/>
                <a:gd name="T17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5" h="412">
                  <a:moveTo>
                    <a:pt x="791" y="412"/>
                  </a:moveTo>
                  <a:lnTo>
                    <a:pt x="692" y="400"/>
                  </a:lnTo>
                  <a:cubicBezTo>
                    <a:pt x="482" y="374"/>
                    <a:pt x="279" y="314"/>
                    <a:pt x="90" y="224"/>
                  </a:cubicBezTo>
                  <a:lnTo>
                    <a:pt x="0" y="180"/>
                  </a:lnTo>
                  <a:lnTo>
                    <a:pt x="87" y="0"/>
                  </a:lnTo>
                  <a:lnTo>
                    <a:pt x="177" y="43"/>
                  </a:lnTo>
                  <a:cubicBezTo>
                    <a:pt x="347" y="125"/>
                    <a:pt x="528" y="178"/>
                    <a:pt x="717" y="202"/>
                  </a:cubicBezTo>
                  <a:lnTo>
                    <a:pt x="815" y="214"/>
                  </a:lnTo>
                  <a:lnTo>
                    <a:pt x="791" y="41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id="{AF4CD770-3A62-4C6E-8D88-EE4FBBFC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219" y="2866958"/>
              <a:ext cx="129368" cy="84371"/>
            </a:xfrm>
            <a:custGeom>
              <a:avLst/>
              <a:gdLst>
                <a:gd name="T0" fmla="*/ 217 w 2012"/>
                <a:gd name="T1" fmla="*/ 1300 h 1300"/>
                <a:gd name="T2" fmla="*/ 97 w 2012"/>
                <a:gd name="T3" fmla="*/ 1297 h 1300"/>
                <a:gd name="T4" fmla="*/ 3 w 2012"/>
                <a:gd name="T5" fmla="*/ 1191 h 1300"/>
                <a:gd name="T6" fmla="*/ 110 w 2012"/>
                <a:gd name="T7" fmla="*/ 1097 h 1300"/>
                <a:gd name="T8" fmla="*/ 1364 w 2012"/>
                <a:gd name="T9" fmla="*/ 668 h 1300"/>
                <a:gd name="T10" fmla="*/ 1807 w 2012"/>
                <a:gd name="T11" fmla="*/ 73 h 1300"/>
                <a:gd name="T12" fmla="*/ 1939 w 2012"/>
                <a:gd name="T13" fmla="*/ 22 h 1300"/>
                <a:gd name="T14" fmla="*/ 1990 w 2012"/>
                <a:gd name="T15" fmla="*/ 155 h 1300"/>
                <a:gd name="T16" fmla="*/ 1496 w 2012"/>
                <a:gd name="T17" fmla="*/ 819 h 1300"/>
                <a:gd name="T18" fmla="*/ 217 w 2012"/>
                <a:gd name="T19" fmla="*/ 130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2" h="1300">
                  <a:moveTo>
                    <a:pt x="217" y="1300"/>
                  </a:moveTo>
                  <a:cubicBezTo>
                    <a:pt x="177" y="1300"/>
                    <a:pt x="137" y="1299"/>
                    <a:pt x="97" y="1297"/>
                  </a:cubicBezTo>
                  <a:cubicBezTo>
                    <a:pt x="42" y="1293"/>
                    <a:pt x="0" y="1246"/>
                    <a:pt x="3" y="1191"/>
                  </a:cubicBezTo>
                  <a:cubicBezTo>
                    <a:pt x="7" y="1136"/>
                    <a:pt x="54" y="1094"/>
                    <a:pt x="110" y="1097"/>
                  </a:cubicBezTo>
                  <a:cubicBezTo>
                    <a:pt x="571" y="1125"/>
                    <a:pt x="1016" y="973"/>
                    <a:pt x="1364" y="668"/>
                  </a:cubicBezTo>
                  <a:cubicBezTo>
                    <a:pt x="1555" y="502"/>
                    <a:pt x="1704" y="301"/>
                    <a:pt x="1807" y="73"/>
                  </a:cubicBezTo>
                  <a:cubicBezTo>
                    <a:pt x="1830" y="22"/>
                    <a:pt x="1889" y="0"/>
                    <a:pt x="1939" y="22"/>
                  </a:cubicBezTo>
                  <a:cubicBezTo>
                    <a:pt x="1990" y="45"/>
                    <a:pt x="2012" y="104"/>
                    <a:pt x="1990" y="155"/>
                  </a:cubicBezTo>
                  <a:cubicBezTo>
                    <a:pt x="1875" y="410"/>
                    <a:pt x="1709" y="633"/>
                    <a:pt x="1496" y="819"/>
                  </a:cubicBezTo>
                  <a:cubicBezTo>
                    <a:pt x="1138" y="1132"/>
                    <a:pt x="688" y="1300"/>
                    <a:pt x="217" y="1300"/>
                  </a:cubicBezTo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id="{8F3412D9-3185-47AD-AE99-D775885C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962" y="2841646"/>
              <a:ext cx="14063" cy="14063"/>
            </a:xfrm>
            <a:custGeom>
              <a:avLst/>
              <a:gdLst>
                <a:gd name="T0" fmla="*/ 110 w 230"/>
                <a:gd name="T1" fmla="*/ 210 h 210"/>
                <a:gd name="T2" fmla="*/ 71 w 230"/>
                <a:gd name="T3" fmla="*/ 202 h 210"/>
                <a:gd name="T4" fmla="*/ 12 w 230"/>
                <a:gd name="T5" fmla="*/ 83 h 210"/>
                <a:gd name="T6" fmla="*/ 104 w 230"/>
                <a:gd name="T7" fmla="*/ 3 h 210"/>
                <a:gd name="T8" fmla="*/ 158 w 230"/>
                <a:gd name="T9" fmla="*/ 10 h 210"/>
                <a:gd name="T10" fmla="*/ 214 w 230"/>
                <a:gd name="T11" fmla="*/ 132 h 210"/>
                <a:gd name="T12" fmla="*/ 123 w 230"/>
                <a:gd name="T13" fmla="*/ 209 h 210"/>
                <a:gd name="T14" fmla="*/ 110 w 23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" h="210">
                  <a:moveTo>
                    <a:pt x="110" y="210"/>
                  </a:moveTo>
                  <a:cubicBezTo>
                    <a:pt x="97" y="210"/>
                    <a:pt x="83" y="207"/>
                    <a:pt x="71" y="202"/>
                  </a:cubicBezTo>
                  <a:cubicBezTo>
                    <a:pt x="36" y="187"/>
                    <a:pt x="0" y="148"/>
                    <a:pt x="12" y="83"/>
                  </a:cubicBezTo>
                  <a:cubicBezTo>
                    <a:pt x="21" y="38"/>
                    <a:pt x="59" y="5"/>
                    <a:pt x="104" y="3"/>
                  </a:cubicBezTo>
                  <a:cubicBezTo>
                    <a:pt x="123" y="0"/>
                    <a:pt x="141" y="3"/>
                    <a:pt x="158" y="10"/>
                  </a:cubicBezTo>
                  <a:cubicBezTo>
                    <a:pt x="186" y="23"/>
                    <a:pt x="230" y="62"/>
                    <a:pt x="214" y="132"/>
                  </a:cubicBezTo>
                  <a:cubicBezTo>
                    <a:pt x="204" y="176"/>
                    <a:pt x="166" y="206"/>
                    <a:pt x="123" y="209"/>
                  </a:cubicBezTo>
                  <a:cubicBezTo>
                    <a:pt x="119" y="210"/>
                    <a:pt x="114" y="210"/>
                    <a:pt x="110" y="21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id="{1F5E1895-E369-4021-898E-F406C410D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724" y="2698217"/>
              <a:ext cx="253112" cy="132181"/>
            </a:xfrm>
            <a:custGeom>
              <a:avLst/>
              <a:gdLst>
                <a:gd name="T0" fmla="*/ 3794 w 3894"/>
                <a:gd name="T1" fmla="*/ 2062 h 2062"/>
                <a:gd name="T2" fmla="*/ 3694 w 3894"/>
                <a:gd name="T3" fmla="*/ 1963 h 2062"/>
                <a:gd name="T4" fmla="*/ 3262 w 3894"/>
                <a:gd name="T5" fmla="*/ 828 h 2062"/>
                <a:gd name="T6" fmla="*/ 2063 w 3894"/>
                <a:gd name="T7" fmla="*/ 235 h 2062"/>
                <a:gd name="T8" fmla="*/ 796 w 3894"/>
                <a:gd name="T9" fmla="*/ 663 h 2062"/>
                <a:gd name="T10" fmla="*/ 203 w 3894"/>
                <a:gd name="T11" fmla="*/ 1846 h 2062"/>
                <a:gd name="T12" fmla="*/ 96 w 3894"/>
                <a:gd name="T13" fmla="*/ 1938 h 2062"/>
                <a:gd name="T14" fmla="*/ 5 w 3894"/>
                <a:gd name="T15" fmla="*/ 1831 h 2062"/>
                <a:gd name="T16" fmla="*/ 665 w 3894"/>
                <a:gd name="T17" fmla="*/ 512 h 2062"/>
                <a:gd name="T18" fmla="*/ 2077 w 3894"/>
                <a:gd name="T19" fmla="*/ 35 h 2062"/>
                <a:gd name="T20" fmla="*/ 3412 w 3894"/>
                <a:gd name="T21" fmla="*/ 697 h 2062"/>
                <a:gd name="T22" fmla="*/ 3894 w 3894"/>
                <a:gd name="T23" fmla="*/ 1961 h 2062"/>
                <a:gd name="T24" fmla="*/ 3795 w 3894"/>
                <a:gd name="T25" fmla="*/ 2062 h 2062"/>
                <a:gd name="T26" fmla="*/ 3794 w 3894"/>
                <a:gd name="T27" fmla="*/ 2062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94" h="2062">
                  <a:moveTo>
                    <a:pt x="3794" y="2062"/>
                  </a:moveTo>
                  <a:cubicBezTo>
                    <a:pt x="3739" y="2062"/>
                    <a:pt x="3695" y="2018"/>
                    <a:pt x="3694" y="1963"/>
                  </a:cubicBezTo>
                  <a:cubicBezTo>
                    <a:pt x="3690" y="1546"/>
                    <a:pt x="3537" y="1143"/>
                    <a:pt x="3262" y="828"/>
                  </a:cubicBezTo>
                  <a:cubicBezTo>
                    <a:pt x="2955" y="477"/>
                    <a:pt x="2529" y="266"/>
                    <a:pt x="2063" y="235"/>
                  </a:cubicBezTo>
                  <a:cubicBezTo>
                    <a:pt x="1598" y="203"/>
                    <a:pt x="1147" y="355"/>
                    <a:pt x="796" y="663"/>
                  </a:cubicBezTo>
                  <a:cubicBezTo>
                    <a:pt x="449" y="966"/>
                    <a:pt x="238" y="1386"/>
                    <a:pt x="203" y="1846"/>
                  </a:cubicBezTo>
                  <a:cubicBezTo>
                    <a:pt x="200" y="1901"/>
                    <a:pt x="151" y="1942"/>
                    <a:pt x="96" y="1938"/>
                  </a:cubicBezTo>
                  <a:cubicBezTo>
                    <a:pt x="41" y="1934"/>
                    <a:pt x="0" y="1886"/>
                    <a:pt x="5" y="1831"/>
                  </a:cubicBezTo>
                  <a:cubicBezTo>
                    <a:pt x="43" y="1319"/>
                    <a:pt x="278" y="850"/>
                    <a:pt x="665" y="512"/>
                  </a:cubicBezTo>
                  <a:cubicBezTo>
                    <a:pt x="1056" y="170"/>
                    <a:pt x="1558" y="0"/>
                    <a:pt x="2077" y="35"/>
                  </a:cubicBezTo>
                  <a:cubicBezTo>
                    <a:pt x="2596" y="70"/>
                    <a:pt x="3071" y="305"/>
                    <a:pt x="3412" y="697"/>
                  </a:cubicBezTo>
                  <a:cubicBezTo>
                    <a:pt x="3719" y="1047"/>
                    <a:pt x="3890" y="1496"/>
                    <a:pt x="3894" y="1961"/>
                  </a:cubicBezTo>
                  <a:cubicBezTo>
                    <a:pt x="3894" y="2016"/>
                    <a:pt x="3850" y="2062"/>
                    <a:pt x="3795" y="2062"/>
                  </a:cubicBezTo>
                  <a:lnTo>
                    <a:pt x="3794" y="2062"/>
                  </a:lnTo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id="{6505A557-45AD-425B-B6AA-F90EB663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724" y="2816336"/>
              <a:ext cx="22499" cy="59060"/>
            </a:xfrm>
            <a:custGeom>
              <a:avLst/>
              <a:gdLst>
                <a:gd name="T0" fmla="*/ 162 w 350"/>
                <a:gd name="T1" fmla="*/ 898 h 898"/>
                <a:gd name="T2" fmla="*/ 128 w 350"/>
                <a:gd name="T3" fmla="*/ 804 h 898"/>
                <a:gd name="T4" fmla="*/ 3 w 350"/>
                <a:gd name="T5" fmla="*/ 100 h 898"/>
                <a:gd name="T6" fmla="*/ 4 w 350"/>
                <a:gd name="T7" fmla="*/ 0 h 898"/>
                <a:gd name="T8" fmla="*/ 204 w 350"/>
                <a:gd name="T9" fmla="*/ 2 h 898"/>
                <a:gd name="T10" fmla="*/ 203 w 350"/>
                <a:gd name="T11" fmla="*/ 102 h 898"/>
                <a:gd name="T12" fmla="*/ 314 w 350"/>
                <a:gd name="T13" fmla="*/ 734 h 898"/>
                <a:gd name="T14" fmla="*/ 350 w 350"/>
                <a:gd name="T15" fmla="*/ 827 h 898"/>
                <a:gd name="T16" fmla="*/ 162 w 350"/>
                <a:gd name="T17" fmla="*/ 89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898">
                  <a:moveTo>
                    <a:pt x="162" y="898"/>
                  </a:moveTo>
                  <a:lnTo>
                    <a:pt x="128" y="804"/>
                  </a:lnTo>
                  <a:cubicBezTo>
                    <a:pt x="42" y="579"/>
                    <a:pt x="0" y="342"/>
                    <a:pt x="3" y="100"/>
                  </a:cubicBezTo>
                  <a:lnTo>
                    <a:pt x="4" y="0"/>
                  </a:lnTo>
                  <a:lnTo>
                    <a:pt x="204" y="2"/>
                  </a:lnTo>
                  <a:lnTo>
                    <a:pt x="203" y="102"/>
                  </a:lnTo>
                  <a:cubicBezTo>
                    <a:pt x="201" y="319"/>
                    <a:pt x="238" y="532"/>
                    <a:pt x="314" y="734"/>
                  </a:cubicBezTo>
                  <a:lnTo>
                    <a:pt x="350" y="827"/>
                  </a:lnTo>
                  <a:lnTo>
                    <a:pt x="162" y="898"/>
                  </a:lnTo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id="{353235AF-329B-4E31-BAB7-8FC427A83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419" y="2852895"/>
              <a:ext cx="241862" cy="222177"/>
            </a:xfrm>
            <a:custGeom>
              <a:avLst/>
              <a:gdLst>
                <a:gd name="T0" fmla="*/ 966 w 3735"/>
                <a:gd name="T1" fmla="*/ 3456 h 3456"/>
                <a:gd name="T2" fmla="*/ 339 w 3735"/>
                <a:gd name="T3" fmla="*/ 3182 h 3456"/>
                <a:gd name="T4" fmla="*/ 41 w 3735"/>
                <a:gd name="T5" fmla="*/ 2465 h 3456"/>
                <a:gd name="T6" fmla="*/ 256 w 3735"/>
                <a:gd name="T7" fmla="*/ 2004 h 3456"/>
                <a:gd name="T8" fmla="*/ 283 w 3735"/>
                <a:gd name="T9" fmla="*/ 1966 h 3456"/>
                <a:gd name="T10" fmla="*/ 2454 w 3735"/>
                <a:gd name="T11" fmla="*/ 65 h 3456"/>
                <a:gd name="T12" fmla="*/ 2529 w 3735"/>
                <a:gd name="T13" fmla="*/ 0 h 3456"/>
                <a:gd name="T14" fmla="*/ 2659 w 3735"/>
                <a:gd name="T15" fmla="*/ 153 h 3456"/>
                <a:gd name="T16" fmla="*/ 2583 w 3735"/>
                <a:gd name="T17" fmla="*/ 217 h 3456"/>
                <a:gd name="T18" fmla="*/ 449 w 3735"/>
                <a:gd name="T19" fmla="*/ 2078 h 3456"/>
                <a:gd name="T20" fmla="*/ 418 w 3735"/>
                <a:gd name="T21" fmla="*/ 2121 h 3456"/>
                <a:gd name="T22" fmla="*/ 474 w 3735"/>
                <a:gd name="T23" fmla="*/ 3035 h 3456"/>
                <a:gd name="T24" fmla="*/ 1307 w 3735"/>
                <a:gd name="T25" fmla="*/ 3152 h 3456"/>
                <a:gd name="T26" fmla="*/ 1356 w 3735"/>
                <a:gd name="T27" fmla="*/ 2693 h 3456"/>
                <a:gd name="T28" fmla="*/ 1457 w 3735"/>
                <a:gd name="T29" fmla="*/ 2604 h 3456"/>
                <a:gd name="T30" fmla="*/ 1877 w 3735"/>
                <a:gd name="T31" fmla="*/ 2609 h 3456"/>
                <a:gd name="T32" fmla="*/ 1911 w 3735"/>
                <a:gd name="T33" fmla="*/ 2184 h 3456"/>
                <a:gd name="T34" fmla="*/ 2018 w 3735"/>
                <a:gd name="T35" fmla="*/ 2092 h 3456"/>
                <a:gd name="T36" fmla="*/ 2491 w 3735"/>
                <a:gd name="T37" fmla="*/ 2122 h 3456"/>
                <a:gd name="T38" fmla="*/ 2559 w 3735"/>
                <a:gd name="T39" fmla="*/ 1664 h 3456"/>
                <a:gd name="T40" fmla="*/ 2668 w 3735"/>
                <a:gd name="T41" fmla="*/ 1580 h 3456"/>
                <a:gd name="T42" fmla="*/ 3095 w 3735"/>
                <a:gd name="T43" fmla="*/ 1621 h 3456"/>
                <a:gd name="T44" fmla="*/ 3608 w 3735"/>
                <a:gd name="T45" fmla="*/ 1201 h 3456"/>
                <a:gd name="T46" fmla="*/ 3735 w 3735"/>
                <a:gd name="T47" fmla="*/ 1356 h 3456"/>
                <a:gd name="T48" fmla="*/ 3190 w 3735"/>
                <a:gd name="T49" fmla="*/ 1802 h 3456"/>
                <a:gd name="T50" fmla="*/ 3117 w 3735"/>
                <a:gd name="T51" fmla="*/ 1824 h 3456"/>
                <a:gd name="T52" fmla="*/ 2744 w 3735"/>
                <a:gd name="T53" fmla="*/ 1788 h 3456"/>
                <a:gd name="T54" fmla="*/ 2675 w 3735"/>
                <a:gd name="T55" fmla="*/ 2242 h 3456"/>
                <a:gd name="T56" fmla="*/ 2570 w 3735"/>
                <a:gd name="T57" fmla="*/ 2327 h 3456"/>
                <a:gd name="T58" fmla="*/ 2103 w 3735"/>
                <a:gd name="T59" fmla="*/ 2298 h 3456"/>
                <a:gd name="T60" fmla="*/ 2069 w 3735"/>
                <a:gd name="T61" fmla="*/ 2718 h 3456"/>
                <a:gd name="T62" fmla="*/ 1968 w 3735"/>
                <a:gd name="T63" fmla="*/ 2810 h 3456"/>
                <a:gd name="T64" fmla="*/ 1546 w 3735"/>
                <a:gd name="T65" fmla="*/ 2805 h 3456"/>
                <a:gd name="T66" fmla="*/ 1501 w 3735"/>
                <a:gd name="T67" fmla="*/ 3216 h 3456"/>
                <a:gd name="T68" fmla="*/ 1468 w 3735"/>
                <a:gd name="T69" fmla="*/ 3281 h 3456"/>
                <a:gd name="T70" fmla="*/ 966 w 3735"/>
                <a:gd name="T71" fmla="*/ 3456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35" h="3456">
                  <a:moveTo>
                    <a:pt x="966" y="3456"/>
                  </a:moveTo>
                  <a:cubicBezTo>
                    <a:pt x="784" y="3456"/>
                    <a:pt x="566" y="3391"/>
                    <a:pt x="339" y="3182"/>
                  </a:cubicBezTo>
                  <a:cubicBezTo>
                    <a:pt x="101" y="2963"/>
                    <a:pt x="0" y="2722"/>
                    <a:pt x="41" y="2465"/>
                  </a:cubicBezTo>
                  <a:cubicBezTo>
                    <a:pt x="74" y="2258"/>
                    <a:pt x="193" y="2093"/>
                    <a:pt x="256" y="2004"/>
                  </a:cubicBezTo>
                  <a:cubicBezTo>
                    <a:pt x="267" y="1989"/>
                    <a:pt x="276" y="1977"/>
                    <a:pt x="283" y="1966"/>
                  </a:cubicBezTo>
                  <a:cubicBezTo>
                    <a:pt x="378" y="1823"/>
                    <a:pt x="2107" y="357"/>
                    <a:pt x="2454" y="65"/>
                  </a:cubicBezTo>
                  <a:lnTo>
                    <a:pt x="2529" y="0"/>
                  </a:lnTo>
                  <a:lnTo>
                    <a:pt x="2659" y="153"/>
                  </a:lnTo>
                  <a:lnTo>
                    <a:pt x="2583" y="217"/>
                  </a:lnTo>
                  <a:cubicBezTo>
                    <a:pt x="1801" y="878"/>
                    <a:pt x="531" y="1968"/>
                    <a:pt x="449" y="2078"/>
                  </a:cubicBezTo>
                  <a:cubicBezTo>
                    <a:pt x="442" y="2089"/>
                    <a:pt x="431" y="2104"/>
                    <a:pt x="418" y="2121"/>
                  </a:cubicBezTo>
                  <a:cubicBezTo>
                    <a:pt x="225" y="2391"/>
                    <a:pt x="97" y="2689"/>
                    <a:pt x="474" y="3035"/>
                  </a:cubicBezTo>
                  <a:cubicBezTo>
                    <a:pt x="871" y="3399"/>
                    <a:pt x="1207" y="3220"/>
                    <a:pt x="1307" y="3152"/>
                  </a:cubicBezTo>
                  <a:lnTo>
                    <a:pt x="1356" y="2693"/>
                  </a:lnTo>
                  <a:lnTo>
                    <a:pt x="1457" y="2604"/>
                  </a:lnTo>
                  <a:lnTo>
                    <a:pt x="1877" y="2609"/>
                  </a:lnTo>
                  <a:lnTo>
                    <a:pt x="1911" y="2184"/>
                  </a:lnTo>
                  <a:lnTo>
                    <a:pt x="2018" y="2092"/>
                  </a:lnTo>
                  <a:lnTo>
                    <a:pt x="2491" y="2122"/>
                  </a:lnTo>
                  <a:lnTo>
                    <a:pt x="2559" y="1664"/>
                  </a:lnTo>
                  <a:lnTo>
                    <a:pt x="2668" y="1580"/>
                  </a:lnTo>
                  <a:lnTo>
                    <a:pt x="3095" y="1621"/>
                  </a:lnTo>
                  <a:lnTo>
                    <a:pt x="3608" y="1201"/>
                  </a:lnTo>
                  <a:lnTo>
                    <a:pt x="3735" y="1356"/>
                  </a:lnTo>
                  <a:lnTo>
                    <a:pt x="3190" y="1802"/>
                  </a:lnTo>
                  <a:lnTo>
                    <a:pt x="3117" y="1824"/>
                  </a:lnTo>
                  <a:lnTo>
                    <a:pt x="2744" y="1788"/>
                  </a:lnTo>
                  <a:lnTo>
                    <a:pt x="2675" y="2242"/>
                  </a:lnTo>
                  <a:lnTo>
                    <a:pt x="2570" y="2327"/>
                  </a:lnTo>
                  <a:lnTo>
                    <a:pt x="2103" y="2298"/>
                  </a:lnTo>
                  <a:lnTo>
                    <a:pt x="2069" y="2718"/>
                  </a:lnTo>
                  <a:lnTo>
                    <a:pt x="1968" y="2810"/>
                  </a:lnTo>
                  <a:lnTo>
                    <a:pt x="1546" y="2805"/>
                  </a:lnTo>
                  <a:lnTo>
                    <a:pt x="1501" y="3216"/>
                  </a:lnTo>
                  <a:lnTo>
                    <a:pt x="1468" y="3281"/>
                  </a:lnTo>
                  <a:cubicBezTo>
                    <a:pt x="1464" y="3284"/>
                    <a:pt x="1262" y="3456"/>
                    <a:pt x="966" y="3456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id="{D2486233-92CD-43AE-8BFD-6D8C910C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408" y="2881019"/>
              <a:ext cx="109683" cy="28124"/>
            </a:xfrm>
            <a:custGeom>
              <a:avLst/>
              <a:gdLst>
                <a:gd name="T0" fmla="*/ 951 w 1720"/>
                <a:gd name="T1" fmla="*/ 446 h 446"/>
                <a:gd name="T2" fmla="*/ 86 w 1720"/>
                <a:gd name="T3" fmla="*/ 223 h 446"/>
                <a:gd name="T4" fmla="*/ 0 w 1720"/>
                <a:gd name="T5" fmla="*/ 172 h 446"/>
                <a:gd name="T6" fmla="*/ 102 w 1720"/>
                <a:gd name="T7" fmla="*/ 0 h 446"/>
                <a:gd name="T8" fmla="*/ 188 w 1720"/>
                <a:gd name="T9" fmla="*/ 51 h 446"/>
                <a:gd name="T10" fmla="*/ 1542 w 1720"/>
                <a:gd name="T11" fmla="*/ 110 h 446"/>
                <a:gd name="T12" fmla="*/ 1632 w 1720"/>
                <a:gd name="T13" fmla="*/ 66 h 446"/>
                <a:gd name="T14" fmla="*/ 1720 w 1720"/>
                <a:gd name="T15" fmla="*/ 246 h 446"/>
                <a:gd name="T16" fmla="*/ 1630 w 1720"/>
                <a:gd name="T17" fmla="*/ 290 h 446"/>
                <a:gd name="T18" fmla="*/ 951 w 1720"/>
                <a:gd name="T1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0" h="446">
                  <a:moveTo>
                    <a:pt x="951" y="446"/>
                  </a:moveTo>
                  <a:cubicBezTo>
                    <a:pt x="472" y="446"/>
                    <a:pt x="107" y="236"/>
                    <a:pt x="86" y="223"/>
                  </a:cubicBezTo>
                  <a:lnTo>
                    <a:pt x="0" y="172"/>
                  </a:lnTo>
                  <a:lnTo>
                    <a:pt x="102" y="0"/>
                  </a:lnTo>
                  <a:lnTo>
                    <a:pt x="188" y="51"/>
                  </a:lnTo>
                  <a:cubicBezTo>
                    <a:pt x="194" y="54"/>
                    <a:pt x="867" y="441"/>
                    <a:pt x="1542" y="110"/>
                  </a:cubicBezTo>
                  <a:lnTo>
                    <a:pt x="1632" y="66"/>
                  </a:lnTo>
                  <a:lnTo>
                    <a:pt x="1720" y="246"/>
                  </a:lnTo>
                  <a:lnTo>
                    <a:pt x="1630" y="290"/>
                  </a:lnTo>
                  <a:cubicBezTo>
                    <a:pt x="1395" y="405"/>
                    <a:pt x="1161" y="446"/>
                    <a:pt x="951" y="446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id="{D8C1A18D-D32A-418D-BAB7-49CCE687A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526" y="2866958"/>
              <a:ext cx="19687" cy="16874"/>
            </a:xfrm>
            <a:custGeom>
              <a:avLst/>
              <a:gdLst>
                <a:gd name="T0" fmla="*/ 139 w 304"/>
                <a:gd name="T1" fmla="*/ 282 h 282"/>
                <a:gd name="T2" fmla="*/ 0 w 304"/>
                <a:gd name="T3" fmla="*/ 137 h 282"/>
                <a:gd name="T4" fmla="*/ 73 w 304"/>
                <a:gd name="T5" fmla="*/ 68 h 282"/>
                <a:gd name="T6" fmla="*/ 121 w 304"/>
                <a:gd name="T7" fmla="*/ 40 h 282"/>
                <a:gd name="T8" fmla="*/ 159 w 304"/>
                <a:gd name="T9" fmla="*/ 0 h 282"/>
                <a:gd name="T10" fmla="*/ 304 w 304"/>
                <a:gd name="T11" fmla="*/ 138 h 282"/>
                <a:gd name="T12" fmla="*/ 234 w 304"/>
                <a:gd name="T13" fmla="*/ 210 h 282"/>
                <a:gd name="T14" fmla="*/ 178 w 304"/>
                <a:gd name="T15" fmla="*/ 244 h 282"/>
                <a:gd name="T16" fmla="*/ 139 w 304"/>
                <a:gd name="T1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282">
                  <a:moveTo>
                    <a:pt x="139" y="282"/>
                  </a:moveTo>
                  <a:lnTo>
                    <a:pt x="0" y="137"/>
                  </a:lnTo>
                  <a:lnTo>
                    <a:pt x="73" y="68"/>
                  </a:lnTo>
                  <a:cubicBezTo>
                    <a:pt x="89" y="53"/>
                    <a:pt x="105" y="44"/>
                    <a:pt x="121" y="40"/>
                  </a:cubicBezTo>
                  <a:lnTo>
                    <a:pt x="159" y="0"/>
                  </a:lnTo>
                  <a:lnTo>
                    <a:pt x="304" y="138"/>
                  </a:lnTo>
                  <a:lnTo>
                    <a:pt x="234" y="210"/>
                  </a:lnTo>
                  <a:cubicBezTo>
                    <a:pt x="215" y="230"/>
                    <a:pt x="196" y="240"/>
                    <a:pt x="178" y="244"/>
                  </a:cubicBezTo>
                  <a:lnTo>
                    <a:pt x="139" y="28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id="{1DA1B73E-6D15-4F2A-BA50-55C430F6F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3030" y="2754464"/>
              <a:ext cx="92809" cy="87184"/>
            </a:xfrm>
            <a:custGeom>
              <a:avLst/>
              <a:gdLst>
                <a:gd name="T0" fmla="*/ 671 w 1410"/>
                <a:gd name="T1" fmla="*/ 200 h 1323"/>
                <a:gd name="T2" fmla="*/ 368 w 1410"/>
                <a:gd name="T3" fmla="*/ 314 h 1323"/>
                <a:gd name="T4" fmla="*/ 212 w 1410"/>
                <a:gd name="T5" fmla="*/ 630 h 1323"/>
                <a:gd name="T6" fmla="*/ 325 w 1410"/>
                <a:gd name="T7" fmla="*/ 965 h 1323"/>
                <a:gd name="T8" fmla="*/ 672 w 1410"/>
                <a:gd name="T9" fmla="*/ 1123 h 1323"/>
                <a:gd name="T10" fmla="*/ 976 w 1410"/>
                <a:gd name="T11" fmla="*/ 1009 h 1323"/>
                <a:gd name="T12" fmla="*/ 1019 w 1410"/>
                <a:gd name="T13" fmla="*/ 358 h 1323"/>
                <a:gd name="T14" fmla="*/ 671 w 1410"/>
                <a:gd name="T15" fmla="*/ 200 h 1323"/>
                <a:gd name="T16" fmla="*/ 672 w 1410"/>
                <a:gd name="T17" fmla="*/ 1323 h 1323"/>
                <a:gd name="T18" fmla="*/ 174 w 1410"/>
                <a:gd name="T19" fmla="*/ 1096 h 1323"/>
                <a:gd name="T20" fmla="*/ 12 w 1410"/>
                <a:gd name="T21" fmla="*/ 617 h 1323"/>
                <a:gd name="T22" fmla="*/ 237 w 1410"/>
                <a:gd name="T23" fmla="*/ 163 h 1323"/>
                <a:gd name="T24" fmla="*/ 671 w 1410"/>
                <a:gd name="T25" fmla="*/ 0 h 1323"/>
                <a:gd name="T26" fmla="*/ 1170 w 1410"/>
                <a:gd name="T27" fmla="*/ 226 h 1323"/>
                <a:gd name="T28" fmla="*/ 1107 w 1410"/>
                <a:gd name="T29" fmla="*/ 1159 h 1323"/>
                <a:gd name="T30" fmla="*/ 672 w 1410"/>
                <a:gd name="T31" fmla="*/ 132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0" h="1323">
                  <a:moveTo>
                    <a:pt x="671" y="200"/>
                  </a:moveTo>
                  <a:cubicBezTo>
                    <a:pt x="560" y="200"/>
                    <a:pt x="453" y="241"/>
                    <a:pt x="368" y="314"/>
                  </a:cubicBezTo>
                  <a:cubicBezTo>
                    <a:pt x="276" y="395"/>
                    <a:pt x="220" y="507"/>
                    <a:pt x="212" y="630"/>
                  </a:cubicBezTo>
                  <a:cubicBezTo>
                    <a:pt x="203" y="753"/>
                    <a:pt x="244" y="872"/>
                    <a:pt x="325" y="965"/>
                  </a:cubicBezTo>
                  <a:cubicBezTo>
                    <a:pt x="412" y="1065"/>
                    <a:pt x="539" y="1123"/>
                    <a:pt x="672" y="1123"/>
                  </a:cubicBezTo>
                  <a:cubicBezTo>
                    <a:pt x="784" y="1123"/>
                    <a:pt x="891" y="1082"/>
                    <a:pt x="976" y="1009"/>
                  </a:cubicBezTo>
                  <a:cubicBezTo>
                    <a:pt x="1167" y="841"/>
                    <a:pt x="1187" y="549"/>
                    <a:pt x="1019" y="358"/>
                  </a:cubicBezTo>
                  <a:cubicBezTo>
                    <a:pt x="932" y="258"/>
                    <a:pt x="805" y="200"/>
                    <a:pt x="671" y="200"/>
                  </a:cubicBezTo>
                  <a:close/>
                  <a:moveTo>
                    <a:pt x="672" y="1323"/>
                  </a:moveTo>
                  <a:cubicBezTo>
                    <a:pt x="481" y="1323"/>
                    <a:pt x="299" y="1240"/>
                    <a:pt x="174" y="1096"/>
                  </a:cubicBezTo>
                  <a:cubicBezTo>
                    <a:pt x="58" y="963"/>
                    <a:pt x="0" y="793"/>
                    <a:pt x="12" y="617"/>
                  </a:cubicBezTo>
                  <a:cubicBezTo>
                    <a:pt x="24" y="441"/>
                    <a:pt x="104" y="280"/>
                    <a:pt x="237" y="163"/>
                  </a:cubicBezTo>
                  <a:cubicBezTo>
                    <a:pt x="357" y="58"/>
                    <a:pt x="512" y="0"/>
                    <a:pt x="671" y="0"/>
                  </a:cubicBezTo>
                  <a:cubicBezTo>
                    <a:pt x="862" y="0"/>
                    <a:pt x="1044" y="83"/>
                    <a:pt x="1170" y="226"/>
                  </a:cubicBezTo>
                  <a:cubicBezTo>
                    <a:pt x="1410" y="501"/>
                    <a:pt x="1381" y="919"/>
                    <a:pt x="1107" y="1159"/>
                  </a:cubicBezTo>
                  <a:cubicBezTo>
                    <a:pt x="987" y="1265"/>
                    <a:pt x="832" y="1323"/>
                    <a:pt x="672" y="1323"/>
                  </a:cubicBezTo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id="{FB6634D5-B29B-409F-8BA9-E7CD5EF70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168" y="2982263"/>
              <a:ext cx="50622" cy="44998"/>
            </a:xfrm>
            <a:custGeom>
              <a:avLst/>
              <a:gdLst>
                <a:gd name="T0" fmla="*/ 3 w 18"/>
                <a:gd name="T1" fmla="*/ 16 h 16"/>
                <a:gd name="T2" fmla="*/ 0 w 18"/>
                <a:gd name="T3" fmla="*/ 12 h 16"/>
                <a:gd name="T4" fmla="*/ 15 w 18"/>
                <a:gd name="T5" fmla="*/ 0 h 16"/>
                <a:gd name="T6" fmla="*/ 18 w 18"/>
                <a:gd name="T7" fmla="*/ 3 h 16"/>
                <a:gd name="T8" fmla="*/ 3 w 1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3" y="16"/>
                  </a:moveTo>
                  <a:lnTo>
                    <a:pt x="0" y="12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id="{783AF95E-63B3-4EA4-958A-1FC27021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3039" y="2883832"/>
              <a:ext cx="95620" cy="89995"/>
            </a:xfrm>
            <a:custGeom>
              <a:avLst/>
              <a:gdLst>
                <a:gd name="T0" fmla="*/ 3 w 34"/>
                <a:gd name="T1" fmla="*/ 32 h 32"/>
                <a:gd name="T2" fmla="*/ 0 w 34"/>
                <a:gd name="T3" fmla="*/ 28 h 32"/>
                <a:gd name="T4" fmla="*/ 31 w 34"/>
                <a:gd name="T5" fmla="*/ 0 h 32"/>
                <a:gd name="T6" fmla="*/ 34 w 34"/>
                <a:gd name="T7" fmla="*/ 4 h 32"/>
                <a:gd name="T8" fmla="*/ 3 w 3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2">
                  <a:moveTo>
                    <a:pt x="3" y="32"/>
                  </a:moveTo>
                  <a:lnTo>
                    <a:pt x="0" y="28"/>
                  </a:lnTo>
                  <a:lnTo>
                    <a:pt x="31" y="0"/>
                  </a:lnTo>
                  <a:lnTo>
                    <a:pt x="34" y="4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B13800F-098E-4768-B966-F4BBD93D9CD0}"/>
              </a:ext>
            </a:extLst>
          </p:cNvPr>
          <p:cNvSpPr txBox="1"/>
          <p:nvPr/>
        </p:nvSpPr>
        <p:spPr>
          <a:xfrm>
            <a:off x="2546142" y="430951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vi-VN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603DB-589D-455D-8EA1-DE1272815252}"/>
              </a:ext>
            </a:extLst>
          </p:cNvPr>
          <p:cNvSpPr txBox="1"/>
          <p:nvPr/>
        </p:nvSpPr>
        <p:spPr>
          <a:xfrm flipH="1">
            <a:off x="1884220" y="1227264"/>
            <a:ext cx="9792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vi-VN" sz="3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C520A9-BDEE-E9B8-5F37-8B0C15C1E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119" y="2704592"/>
            <a:ext cx="9985632" cy="36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Data_managemen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BB9BBF5-60FA-411A-878A-0C82559332F7}"/>
              </a:ext>
            </a:extLst>
          </p:cNvPr>
          <p:cNvGrpSpPr>
            <a:grpSpLocks noChangeAspect="1"/>
          </p:cNvGrpSpPr>
          <p:nvPr/>
        </p:nvGrpSpPr>
        <p:grpSpPr>
          <a:xfrm>
            <a:off x="372223" y="314427"/>
            <a:ext cx="1054580" cy="914400"/>
            <a:chOff x="7723188" y="4413251"/>
            <a:chExt cx="776288" cy="673100"/>
          </a:xfrm>
          <a:noFill/>
        </p:grpSpPr>
        <p:sp>
          <p:nvSpPr>
            <p:cNvPr id="21" name="Freeform 425">
              <a:extLst>
                <a:ext uri="{FF2B5EF4-FFF2-40B4-BE49-F238E27FC236}">
                  <a16:creationId xmlns:a16="http://schemas.microsoft.com/office/drawing/2014/main" id="{198E0476-E214-4CE0-9ED5-0DE4A4AC1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951" y="4570413"/>
              <a:ext cx="82550" cy="504825"/>
            </a:xfrm>
            <a:custGeom>
              <a:avLst/>
              <a:gdLst>
                <a:gd name="T0" fmla="*/ 65 w 122"/>
                <a:gd name="T1" fmla="*/ 748 h 748"/>
                <a:gd name="T2" fmla="*/ 65 w 122"/>
                <a:gd name="T3" fmla="*/ 748 h 748"/>
                <a:gd name="T4" fmla="*/ 0 w 122"/>
                <a:gd name="T5" fmla="*/ 683 h 748"/>
                <a:gd name="T6" fmla="*/ 0 w 122"/>
                <a:gd name="T7" fmla="*/ 0 h 748"/>
                <a:gd name="T8" fmla="*/ 122 w 122"/>
                <a:gd name="T9" fmla="*/ 0 h 748"/>
                <a:gd name="T10" fmla="*/ 122 w 122"/>
                <a:gd name="T11" fmla="*/ 691 h 748"/>
                <a:gd name="T12" fmla="*/ 65 w 122"/>
                <a:gd name="T13" fmla="*/ 748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748">
                  <a:moveTo>
                    <a:pt x="65" y="748"/>
                  </a:moveTo>
                  <a:lnTo>
                    <a:pt x="65" y="748"/>
                  </a:lnTo>
                  <a:cubicBezTo>
                    <a:pt x="29" y="748"/>
                    <a:pt x="0" y="719"/>
                    <a:pt x="0" y="683"/>
                  </a:cubicBezTo>
                  <a:lnTo>
                    <a:pt x="0" y="0"/>
                  </a:lnTo>
                  <a:lnTo>
                    <a:pt x="122" y="0"/>
                  </a:lnTo>
                  <a:lnTo>
                    <a:pt x="122" y="691"/>
                  </a:lnTo>
                  <a:cubicBezTo>
                    <a:pt x="122" y="722"/>
                    <a:pt x="96" y="748"/>
                    <a:pt x="65" y="748"/>
                  </a:cubicBez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426">
              <a:extLst>
                <a:ext uri="{FF2B5EF4-FFF2-40B4-BE49-F238E27FC236}">
                  <a16:creationId xmlns:a16="http://schemas.microsoft.com/office/drawing/2014/main" id="{BFB6A34D-C9F1-4999-9083-247A0D691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418013"/>
              <a:ext cx="563563" cy="165100"/>
            </a:xfrm>
            <a:custGeom>
              <a:avLst/>
              <a:gdLst>
                <a:gd name="T0" fmla="*/ 837 w 837"/>
                <a:gd name="T1" fmla="*/ 243 h 243"/>
                <a:gd name="T2" fmla="*/ 300 w 837"/>
                <a:gd name="T3" fmla="*/ 243 h 243"/>
                <a:gd name="T4" fmla="*/ 230 w 837"/>
                <a:gd name="T5" fmla="*/ 146 h 243"/>
                <a:gd name="T6" fmla="*/ 0 w 837"/>
                <a:gd name="T7" fmla="*/ 146 h 243"/>
                <a:gd name="T8" fmla="*/ 0 w 837"/>
                <a:gd name="T9" fmla="*/ 0 h 243"/>
                <a:gd name="T10" fmla="*/ 837 w 837"/>
                <a:gd name="T11" fmla="*/ 0 h 243"/>
                <a:gd name="T12" fmla="*/ 837 w 837"/>
                <a:gd name="T1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243">
                  <a:moveTo>
                    <a:pt x="837" y="243"/>
                  </a:moveTo>
                  <a:lnTo>
                    <a:pt x="300" y="243"/>
                  </a:lnTo>
                  <a:cubicBezTo>
                    <a:pt x="277" y="210"/>
                    <a:pt x="253" y="178"/>
                    <a:pt x="230" y="146"/>
                  </a:cubicBezTo>
                  <a:cubicBezTo>
                    <a:pt x="154" y="146"/>
                    <a:pt x="77" y="146"/>
                    <a:pt x="0" y="146"/>
                  </a:cubicBezTo>
                  <a:lnTo>
                    <a:pt x="0" y="0"/>
                  </a:lnTo>
                  <a:lnTo>
                    <a:pt x="837" y="0"/>
                  </a:lnTo>
                  <a:lnTo>
                    <a:pt x="837" y="243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428">
              <a:extLst>
                <a:ext uri="{FF2B5EF4-FFF2-40B4-BE49-F238E27FC236}">
                  <a16:creationId xmlns:a16="http://schemas.microsoft.com/office/drawing/2014/main" id="{37D4F194-A4C2-4F3B-A8F4-99047568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6" y="4991101"/>
              <a:ext cx="187325" cy="95250"/>
            </a:xfrm>
            <a:custGeom>
              <a:avLst/>
              <a:gdLst>
                <a:gd name="T0" fmla="*/ 0 w 280"/>
                <a:gd name="T1" fmla="*/ 140 h 140"/>
                <a:gd name="T2" fmla="*/ 140 w 280"/>
                <a:gd name="T3" fmla="*/ 0 h 140"/>
                <a:gd name="T4" fmla="*/ 280 w 280"/>
                <a:gd name="T5" fmla="*/ 140 h 140"/>
                <a:gd name="T6" fmla="*/ 0 w 280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140">
                  <a:moveTo>
                    <a:pt x="0" y="140"/>
                  </a:moveTo>
                  <a:cubicBezTo>
                    <a:pt x="0" y="63"/>
                    <a:pt x="62" y="0"/>
                    <a:pt x="140" y="0"/>
                  </a:cubicBezTo>
                  <a:cubicBezTo>
                    <a:pt x="217" y="0"/>
                    <a:pt x="280" y="63"/>
                    <a:pt x="280" y="140"/>
                  </a:cubicBezTo>
                  <a:lnTo>
                    <a:pt x="0" y="140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29">
              <a:extLst>
                <a:ext uri="{FF2B5EF4-FFF2-40B4-BE49-F238E27FC236}">
                  <a16:creationId xmlns:a16="http://schemas.microsoft.com/office/drawing/2014/main" id="{823E2E77-C4FC-4DE8-982D-30F7CF7C0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4876801"/>
              <a:ext cx="417513" cy="209550"/>
            </a:xfrm>
            <a:custGeom>
              <a:avLst/>
              <a:gdLst>
                <a:gd name="T0" fmla="*/ 619 w 619"/>
                <a:gd name="T1" fmla="*/ 310 h 310"/>
                <a:gd name="T2" fmla="*/ 619 w 619"/>
                <a:gd name="T3" fmla="*/ 275 h 310"/>
                <a:gd name="T4" fmla="*/ 592 w 619"/>
                <a:gd name="T5" fmla="*/ 248 h 310"/>
                <a:gd name="T6" fmla="*/ 573 w 619"/>
                <a:gd name="T7" fmla="*/ 248 h 310"/>
                <a:gd name="T8" fmla="*/ 544 w 619"/>
                <a:gd name="T9" fmla="*/ 227 h 310"/>
                <a:gd name="T10" fmla="*/ 533 w 619"/>
                <a:gd name="T11" fmla="*/ 202 h 310"/>
                <a:gd name="T12" fmla="*/ 539 w 619"/>
                <a:gd name="T13" fmla="*/ 169 h 310"/>
                <a:gd name="T14" fmla="*/ 552 w 619"/>
                <a:gd name="T15" fmla="*/ 156 h 310"/>
                <a:gd name="T16" fmla="*/ 554 w 619"/>
                <a:gd name="T17" fmla="*/ 116 h 310"/>
                <a:gd name="T18" fmla="*/ 504 w 619"/>
                <a:gd name="T19" fmla="*/ 66 h 310"/>
                <a:gd name="T20" fmla="*/ 465 w 619"/>
                <a:gd name="T21" fmla="*/ 66 h 310"/>
                <a:gd name="T22" fmla="*/ 452 w 619"/>
                <a:gd name="T23" fmla="*/ 80 h 310"/>
                <a:gd name="T24" fmla="*/ 417 w 619"/>
                <a:gd name="T25" fmla="*/ 86 h 310"/>
                <a:gd name="T26" fmla="*/ 392 w 619"/>
                <a:gd name="T27" fmla="*/ 76 h 310"/>
                <a:gd name="T28" fmla="*/ 372 w 619"/>
                <a:gd name="T29" fmla="*/ 47 h 310"/>
                <a:gd name="T30" fmla="*/ 372 w 619"/>
                <a:gd name="T31" fmla="*/ 28 h 310"/>
                <a:gd name="T32" fmla="*/ 345 w 619"/>
                <a:gd name="T33" fmla="*/ 0 h 310"/>
                <a:gd name="T34" fmla="*/ 275 w 619"/>
                <a:gd name="T35" fmla="*/ 0 h 310"/>
                <a:gd name="T36" fmla="*/ 247 w 619"/>
                <a:gd name="T37" fmla="*/ 28 h 310"/>
                <a:gd name="T38" fmla="*/ 247 w 619"/>
                <a:gd name="T39" fmla="*/ 47 h 310"/>
                <a:gd name="T40" fmla="*/ 227 w 619"/>
                <a:gd name="T41" fmla="*/ 76 h 310"/>
                <a:gd name="T42" fmla="*/ 202 w 619"/>
                <a:gd name="T43" fmla="*/ 86 h 310"/>
                <a:gd name="T44" fmla="*/ 169 w 619"/>
                <a:gd name="T45" fmla="*/ 81 h 310"/>
                <a:gd name="T46" fmla="*/ 156 w 619"/>
                <a:gd name="T47" fmla="*/ 68 h 310"/>
                <a:gd name="T48" fmla="*/ 116 w 619"/>
                <a:gd name="T49" fmla="*/ 66 h 310"/>
                <a:gd name="T50" fmla="*/ 66 w 619"/>
                <a:gd name="T51" fmla="*/ 116 h 310"/>
                <a:gd name="T52" fmla="*/ 66 w 619"/>
                <a:gd name="T53" fmla="*/ 154 h 310"/>
                <a:gd name="T54" fmla="*/ 80 w 619"/>
                <a:gd name="T55" fmla="*/ 168 h 310"/>
                <a:gd name="T56" fmla="*/ 86 w 619"/>
                <a:gd name="T57" fmla="*/ 203 h 310"/>
                <a:gd name="T58" fmla="*/ 76 w 619"/>
                <a:gd name="T59" fmla="*/ 228 h 310"/>
                <a:gd name="T60" fmla="*/ 48 w 619"/>
                <a:gd name="T61" fmla="*/ 248 h 310"/>
                <a:gd name="T62" fmla="*/ 30 w 619"/>
                <a:gd name="T63" fmla="*/ 248 h 310"/>
                <a:gd name="T64" fmla="*/ 0 w 619"/>
                <a:gd name="T65" fmla="*/ 275 h 310"/>
                <a:gd name="T66" fmla="*/ 0 w 619"/>
                <a:gd name="T6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9" h="310">
                  <a:moveTo>
                    <a:pt x="619" y="310"/>
                  </a:moveTo>
                  <a:lnTo>
                    <a:pt x="619" y="275"/>
                  </a:lnTo>
                  <a:cubicBezTo>
                    <a:pt x="619" y="260"/>
                    <a:pt x="607" y="248"/>
                    <a:pt x="592" y="248"/>
                  </a:cubicBezTo>
                  <a:lnTo>
                    <a:pt x="573" y="248"/>
                  </a:lnTo>
                  <a:cubicBezTo>
                    <a:pt x="560" y="248"/>
                    <a:pt x="548" y="240"/>
                    <a:pt x="544" y="227"/>
                  </a:cubicBezTo>
                  <a:cubicBezTo>
                    <a:pt x="541" y="219"/>
                    <a:pt x="537" y="210"/>
                    <a:pt x="533" y="202"/>
                  </a:cubicBezTo>
                  <a:cubicBezTo>
                    <a:pt x="528" y="191"/>
                    <a:pt x="530" y="178"/>
                    <a:pt x="539" y="169"/>
                  </a:cubicBezTo>
                  <a:lnTo>
                    <a:pt x="552" y="156"/>
                  </a:lnTo>
                  <a:cubicBezTo>
                    <a:pt x="564" y="144"/>
                    <a:pt x="564" y="127"/>
                    <a:pt x="554" y="116"/>
                  </a:cubicBezTo>
                  <a:lnTo>
                    <a:pt x="504" y="66"/>
                  </a:lnTo>
                  <a:cubicBezTo>
                    <a:pt x="493" y="56"/>
                    <a:pt x="476" y="56"/>
                    <a:pt x="465" y="66"/>
                  </a:cubicBezTo>
                  <a:lnTo>
                    <a:pt x="452" y="80"/>
                  </a:lnTo>
                  <a:cubicBezTo>
                    <a:pt x="442" y="89"/>
                    <a:pt x="429" y="92"/>
                    <a:pt x="417" y="86"/>
                  </a:cubicBezTo>
                  <a:cubicBezTo>
                    <a:pt x="409" y="82"/>
                    <a:pt x="401" y="79"/>
                    <a:pt x="392" y="76"/>
                  </a:cubicBezTo>
                  <a:cubicBezTo>
                    <a:pt x="380" y="72"/>
                    <a:pt x="372" y="60"/>
                    <a:pt x="372" y="47"/>
                  </a:cubicBezTo>
                  <a:lnTo>
                    <a:pt x="372" y="28"/>
                  </a:lnTo>
                  <a:cubicBezTo>
                    <a:pt x="372" y="13"/>
                    <a:pt x="360" y="0"/>
                    <a:pt x="345" y="0"/>
                  </a:cubicBezTo>
                  <a:lnTo>
                    <a:pt x="275" y="0"/>
                  </a:lnTo>
                  <a:cubicBezTo>
                    <a:pt x="260" y="0"/>
                    <a:pt x="247" y="13"/>
                    <a:pt x="247" y="28"/>
                  </a:cubicBezTo>
                  <a:lnTo>
                    <a:pt x="247" y="47"/>
                  </a:lnTo>
                  <a:cubicBezTo>
                    <a:pt x="247" y="60"/>
                    <a:pt x="239" y="72"/>
                    <a:pt x="227" y="76"/>
                  </a:cubicBezTo>
                  <a:cubicBezTo>
                    <a:pt x="219" y="79"/>
                    <a:pt x="210" y="83"/>
                    <a:pt x="202" y="86"/>
                  </a:cubicBezTo>
                  <a:cubicBezTo>
                    <a:pt x="191" y="92"/>
                    <a:pt x="177" y="89"/>
                    <a:pt x="169" y="81"/>
                  </a:cubicBezTo>
                  <a:lnTo>
                    <a:pt x="156" y="68"/>
                  </a:lnTo>
                  <a:cubicBezTo>
                    <a:pt x="144" y="56"/>
                    <a:pt x="126" y="56"/>
                    <a:pt x="116" y="66"/>
                  </a:cubicBezTo>
                  <a:lnTo>
                    <a:pt x="66" y="116"/>
                  </a:lnTo>
                  <a:cubicBezTo>
                    <a:pt x="55" y="127"/>
                    <a:pt x="55" y="144"/>
                    <a:pt x="66" y="154"/>
                  </a:cubicBezTo>
                  <a:lnTo>
                    <a:pt x="80" y="168"/>
                  </a:lnTo>
                  <a:cubicBezTo>
                    <a:pt x="89" y="177"/>
                    <a:pt x="92" y="191"/>
                    <a:pt x="86" y="203"/>
                  </a:cubicBezTo>
                  <a:cubicBezTo>
                    <a:pt x="82" y="211"/>
                    <a:pt x="79" y="220"/>
                    <a:pt x="76" y="228"/>
                  </a:cubicBezTo>
                  <a:cubicBezTo>
                    <a:pt x="72" y="240"/>
                    <a:pt x="60" y="248"/>
                    <a:pt x="48" y="248"/>
                  </a:cubicBezTo>
                  <a:lnTo>
                    <a:pt x="30" y="248"/>
                  </a:lnTo>
                  <a:cubicBezTo>
                    <a:pt x="12" y="248"/>
                    <a:pt x="0" y="260"/>
                    <a:pt x="0" y="275"/>
                  </a:cubicBezTo>
                  <a:lnTo>
                    <a:pt x="0" y="310"/>
                  </a:lnTo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430">
              <a:extLst>
                <a:ext uri="{FF2B5EF4-FFF2-40B4-BE49-F238E27FC236}">
                  <a16:creationId xmlns:a16="http://schemas.microsoft.com/office/drawing/2014/main" id="{E957058D-9082-447B-9A1D-69CC9104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6" y="4991101"/>
              <a:ext cx="187325" cy="95250"/>
            </a:xfrm>
            <a:custGeom>
              <a:avLst/>
              <a:gdLst>
                <a:gd name="T0" fmla="*/ 0 w 280"/>
                <a:gd name="T1" fmla="*/ 140 h 140"/>
                <a:gd name="T2" fmla="*/ 140 w 280"/>
                <a:gd name="T3" fmla="*/ 0 h 140"/>
                <a:gd name="T4" fmla="*/ 280 w 280"/>
                <a:gd name="T5" fmla="*/ 140 h 140"/>
                <a:gd name="T6" fmla="*/ 0 w 280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140">
                  <a:moveTo>
                    <a:pt x="0" y="140"/>
                  </a:moveTo>
                  <a:cubicBezTo>
                    <a:pt x="0" y="63"/>
                    <a:pt x="62" y="0"/>
                    <a:pt x="140" y="0"/>
                  </a:cubicBezTo>
                  <a:cubicBezTo>
                    <a:pt x="217" y="0"/>
                    <a:pt x="280" y="63"/>
                    <a:pt x="280" y="140"/>
                  </a:cubicBezTo>
                  <a:lnTo>
                    <a:pt x="0" y="140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431">
              <a:extLst>
                <a:ext uri="{FF2B5EF4-FFF2-40B4-BE49-F238E27FC236}">
                  <a16:creationId xmlns:a16="http://schemas.microsoft.com/office/drawing/2014/main" id="{E8696035-1BA6-4BE2-B07F-9806A8046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513" y="4643438"/>
              <a:ext cx="207963" cy="419100"/>
            </a:xfrm>
            <a:custGeom>
              <a:avLst/>
              <a:gdLst>
                <a:gd name="T0" fmla="*/ 309 w 309"/>
                <a:gd name="T1" fmla="*/ 0 h 619"/>
                <a:gd name="T2" fmla="*/ 274 w 309"/>
                <a:gd name="T3" fmla="*/ 0 h 619"/>
                <a:gd name="T4" fmla="*/ 247 w 309"/>
                <a:gd name="T5" fmla="*/ 27 h 619"/>
                <a:gd name="T6" fmla="*/ 247 w 309"/>
                <a:gd name="T7" fmla="*/ 47 h 619"/>
                <a:gd name="T8" fmla="*/ 227 w 309"/>
                <a:gd name="T9" fmla="*/ 76 h 619"/>
                <a:gd name="T10" fmla="*/ 201 w 309"/>
                <a:gd name="T11" fmla="*/ 86 h 619"/>
                <a:gd name="T12" fmla="*/ 168 w 309"/>
                <a:gd name="T13" fmla="*/ 80 h 619"/>
                <a:gd name="T14" fmla="*/ 156 w 309"/>
                <a:gd name="T15" fmla="*/ 68 h 619"/>
                <a:gd name="T16" fmla="*/ 115 w 309"/>
                <a:gd name="T17" fmla="*/ 66 h 619"/>
                <a:gd name="T18" fmla="*/ 66 w 309"/>
                <a:gd name="T19" fmla="*/ 116 h 619"/>
                <a:gd name="T20" fmla="*/ 66 w 309"/>
                <a:gd name="T21" fmla="*/ 154 h 619"/>
                <a:gd name="T22" fmla="*/ 79 w 309"/>
                <a:gd name="T23" fmla="*/ 168 h 619"/>
                <a:gd name="T24" fmla="*/ 85 w 309"/>
                <a:gd name="T25" fmla="*/ 203 h 619"/>
                <a:gd name="T26" fmla="*/ 75 w 309"/>
                <a:gd name="T27" fmla="*/ 227 h 619"/>
                <a:gd name="T28" fmla="*/ 46 w 309"/>
                <a:gd name="T29" fmla="*/ 247 h 619"/>
                <a:gd name="T30" fmla="*/ 27 w 309"/>
                <a:gd name="T31" fmla="*/ 247 h 619"/>
                <a:gd name="T32" fmla="*/ 0 w 309"/>
                <a:gd name="T33" fmla="*/ 274 h 619"/>
                <a:gd name="T34" fmla="*/ 0 w 309"/>
                <a:gd name="T35" fmla="*/ 345 h 619"/>
                <a:gd name="T36" fmla="*/ 27 w 309"/>
                <a:gd name="T37" fmla="*/ 372 h 619"/>
                <a:gd name="T38" fmla="*/ 46 w 309"/>
                <a:gd name="T39" fmla="*/ 372 h 619"/>
                <a:gd name="T40" fmla="*/ 75 w 309"/>
                <a:gd name="T41" fmla="*/ 392 h 619"/>
                <a:gd name="T42" fmla="*/ 86 w 309"/>
                <a:gd name="T43" fmla="*/ 418 h 619"/>
                <a:gd name="T44" fmla="*/ 80 w 309"/>
                <a:gd name="T45" fmla="*/ 451 h 619"/>
                <a:gd name="T46" fmla="*/ 67 w 309"/>
                <a:gd name="T47" fmla="*/ 463 h 619"/>
                <a:gd name="T48" fmla="*/ 66 w 309"/>
                <a:gd name="T49" fmla="*/ 504 h 619"/>
                <a:gd name="T50" fmla="*/ 115 w 309"/>
                <a:gd name="T51" fmla="*/ 553 h 619"/>
                <a:gd name="T52" fmla="*/ 154 w 309"/>
                <a:gd name="T53" fmla="*/ 553 h 619"/>
                <a:gd name="T54" fmla="*/ 167 w 309"/>
                <a:gd name="T55" fmla="*/ 540 h 619"/>
                <a:gd name="T56" fmla="*/ 202 w 309"/>
                <a:gd name="T57" fmla="*/ 533 h 619"/>
                <a:gd name="T58" fmla="*/ 228 w 309"/>
                <a:gd name="T59" fmla="*/ 544 h 619"/>
                <a:gd name="T60" fmla="*/ 247 w 309"/>
                <a:gd name="T61" fmla="*/ 572 h 619"/>
                <a:gd name="T62" fmla="*/ 247 w 309"/>
                <a:gd name="T63" fmla="*/ 589 h 619"/>
                <a:gd name="T64" fmla="*/ 274 w 309"/>
                <a:gd name="T65" fmla="*/ 619 h 619"/>
                <a:gd name="T66" fmla="*/ 309 w 309"/>
                <a:gd name="T67" fmla="*/ 619 h 619"/>
                <a:gd name="T68" fmla="*/ 309 w 309"/>
                <a:gd name="T69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9" h="619">
                  <a:moveTo>
                    <a:pt x="309" y="0"/>
                  </a:moveTo>
                  <a:lnTo>
                    <a:pt x="274" y="0"/>
                  </a:lnTo>
                  <a:cubicBezTo>
                    <a:pt x="259" y="0"/>
                    <a:pt x="247" y="12"/>
                    <a:pt x="247" y="27"/>
                  </a:cubicBezTo>
                  <a:lnTo>
                    <a:pt x="247" y="47"/>
                  </a:lnTo>
                  <a:cubicBezTo>
                    <a:pt x="247" y="60"/>
                    <a:pt x="239" y="71"/>
                    <a:pt x="227" y="76"/>
                  </a:cubicBezTo>
                  <a:cubicBezTo>
                    <a:pt x="218" y="79"/>
                    <a:pt x="210" y="82"/>
                    <a:pt x="201" y="86"/>
                  </a:cubicBezTo>
                  <a:cubicBezTo>
                    <a:pt x="190" y="92"/>
                    <a:pt x="177" y="89"/>
                    <a:pt x="168" y="80"/>
                  </a:cubicBezTo>
                  <a:lnTo>
                    <a:pt x="156" y="68"/>
                  </a:lnTo>
                  <a:cubicBezTo>
                    <a:pt x="143" y="55"/>
                    <a:pt x="126" y="55"/>
                    <a:pt x="115" y="66"/>
                  </a:cubicBezTo>
                  <a:lnTo>
                    <a:pt x="66" y="116"/>
                  </a:lnTo>
                  <a:cubicBezTo>
                    <a:pt x="55" y="126"/>
                    <a:pt x="55" y="143"/>
                    <a:pt x="66" y="154"/>
                  </a:cubicBezTo>
                  <a:lnTo>
                    <a:pt x="79" y="168"/>
                  </a:lnTo>
                  <a:cubicBezTo>
                    <a:pt x="88" y="177"/>
                    <a:pt x="91" y="191"/>
                    <a:pt x="85" y="203"/>
                  </a:cubicBezTo>
                  <a:cubicBezTo>
                    <a:pt x="82" y="211"/>
                    <a:pt x="78" y="219"/>
                    <a:pt x="75" y="227"/>
                  </a:cubicBezTo>
                  <a:cubicBezTo>
                    <a:pt x="71" y="239"/>
                    <a:pt x="59" y="247"/>
                    <a:pt x="46" y="247"/>
                  </a:cubicBezTo>
                  <a:lnTo>
                    <a:pt x="27" y="247"/>
                  </a:lnTo>
                  <a:cubicBezTo>
                    <a:pt x="12" y="247"/>
                    <a:pt x="0" y="259"/>
                    <a:pt x="0" y="274"/>
                  </a:cubicBezTo>
                  <a:lnTo>
                    <a:pt x="0" y="345"/>
                  </a:lnTo>
                  <a:cubicBezTo>
                    <a:pt x="0" y="360"/>
                    <a:pt x="12" y="372"/>
                    <a:pt x="27" y="372"/>
                  </a:cubicBezTo>
                  <a:lnTo>
                    <a:pt x="46" y="372"/>
                  </a:lnTo>
                  <a:cubicBezTo>
                    <a:pt x="59" y="372"/>
                    <a:pt x="71" y="380"/>
                    <a:pt x="75" y="392"/>
                  </a:cubicBezTo>
                  <a:cubicBezTo>
                    <a:pt x="78" y="401"/>
                    <a:pt x="82" y="409"/>
                    <a:pt x="86" y="418"/>
                  </a:cubicBezTo>
                  <a:cubicBezTo>
                    <a:pt x="91" y="429"/>
                    <a:pt x="89" y="442"/>
                    <a:pt x="80" y="451"/>
                  </a:cubicBezTo>
                  <a:lnTo>
                    <a:pt x="67" y="463"/>
                  </a:lnTo>
                  <a:cubicBezTo>
                    <a:pt x="55" y="476"/>
                    <a:pt x="55" y="493"/>
                    <a:pt x="66" y="504"/>
                  </a:cubicBezTo>
                  <a:lnTo>
                    <a:pt x="115" y="553"/>
                  </a:lnTo>
                  <a:cubicBezTo>
                    <a:pt x="126" y="564"/>
                    <a:pt x="143" y="564"/>
                    <a:pt x="154" y="553"/>
                  </a:cubicBezTo>
                  <a:lnTo>
                    <a:pt x="167" y="540"/>
                  </a:lnTo>
                  <a:cubicBezTo>
                    <a:pt x="177" y="531"/>
                    <a:pt x="191" y="528"/>
                    <a:pt x="202" y="533"/>
                  </a:cubicBezTo>
                  <a:cubicBezTo>
                    <a:pt x="211" y="537"/>
                    <a:pt x="219" y="541"/>
                    <a:pt x="228" y="544"/>
                  </a:cubicBezTo>
                  <a:cubicBezTo>
                    <a:pt x="239" y="548"/>
                    <a:pt x="247" y="559"/>
                    <a:pt x="247" y="572"/>
                  </a:cubicBezTo>
                  <a:lnTo>
                    <a:pt x="247" y="589"/>
                  </a:lnTo>
                  <a:cubicBezTo>
                    <a:pt x="247" y="607"/>
                    <a:pt x="259" y="619"/>
                    <a:pt x="274" y="619"/>
                  </a:cubicBezTo>
                  <a:lnTo>
                    <a:pt x="309" y="619"/>
                  </a:lnTo>
                  <a:lnTo>
                    <a:pt x="309" y="0"/>
                  </a:lnTo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432">
              <a:extLst>
                <a:ext uri="{FF2B5EF4-FFF2-40B4-BE49-F238E27FC236}">
                  <a16:creationId xmlns:a16="http://schemas.microsoft.com/office/drawing/2014/main" id="{A439493F-8AA2-4AA4-A27E-D91F436FF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4759326"/>
              <a:ext cx="95250" cy="188913"/>
            </a:xfrm>
            <a:custGeom>
              <a:avLst/>
              <a:gdLst>
                <a:gd name="T0" fmla="*/ 140 w 140"/>
                <a:gd name="T1" fmla="*/ 280 h 280"/>
                <a:gd name="T2" fmla="*/ 0 w 140"/>
                <a:gd name="T3" fmla="*/ 140 h 280"/>
                <a:gd name="T4" fmla="*/ 140 w 140"/>
                <a:gd name="T5" fmla="*/ 0 h 280"/>
                <a:gd name="T6" fmla="*/ 140 w 140"/>
                <a:gd name="T7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280">
                  <a:moveTo>
                    <a:pt x="140" y="280"/>
                  </a:moveTo>
                  <a:cubicBezTo>
                    <a:pt x="63" y="280"/>
                    <a:pt x="0" y="217"/>
                    <a:pt x="0" y="140"/>
                  </a:cubicBezTo>
                  <a:cubicBezTo>
                    <a:pt x="0" y="62"/>
                    <a:pt x="63" y="0"/>
                    <a:pt x="140" y="0"/>
                  </a:cubicBezTo>
                  <a:lnTo>
                    <a:pt x="140" y="280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433">
              <a:extLst>
                <a:ext uri="{FF2B5EF4-FFF2-40B4-BE49-F238E27FC236}">
                  <a16:creationId xmlns:a16="http://schemas.microsoft.com/office/drawing/2014/main" id="{FACB9406-7537-46A7-AA1B-DB5FC7AB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4752976"/>
              <a:ext cx="100013" cy="200025"/>
            </a:xfrm>
            <a:custGeom>
              <a:avLst/>
              <a:gdLst>
                <a:gd name="T0" fmla="*/ 148 w 148"/>
                <a:gd name="T1" fmla="*/ 297 h 297"/>
                <a:gd name="T2" fmla="*/ 0 w 148"/>
                <a:gd name="T3" fmla="*/ 149 h 297"/>
                <a:gd name="T4" fmla="*/ 148 w 148"/>
                <a:gd name="T5" fmla="*/ 0 h 297"/>
                <a:gd name="T6" fmla="*/ 148 w 148"/>
                <a:gd name="T7" fmla="*/ 17 h 297"/>
                <a:gd name="T8" fmla="*/ 17 w 148"/>
                <a:gd name="T9" fmla="*/ 149 h 297"/>
                <a:gd name="T10" fmla="*/ 148 w 148"/>
                <a:gd name="T11" fmla="*/ 280 h 297"/>
                <a:gd name="T12" fmla="*/ 148 w 148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297">
                  <a:moveTo>
                    <a:pt x="148" y="297"/>
                  </a:moveTo>
                  <a:cubicBezTo>
                    <a:pt x="66" y="297"/>
                    <a:pt x="0" y="230"/>
                    <a:pt x="0" y="149"/>
                  </a:cubicBezTo>
                  <a:cubicBezTo>
                    <a:pt x="0" y="67"/>
                    <a:pt x="66" y="0"/>
                    <a:pt x="148" y="0"/>
                  </a:cubicBezTo>
                  <a:lnTo>
                    <a:pt x="148" y="17"/>
                  </a:lnTo>
                  <a:cubicBezTo>
                    <a:pt x="76" y="17"/>
                    <a:pt x="17" y="76"/>
                    <a:pt x="17" y="149"/>
                  </a:cubicBezTo>
                  <a:cubicBezTo>
                    <a:pt x="17" y="221"/>
                    <a:pt x="76" y="280"/>
                    <a:pt x="148" y="280"/>
                  </a:cubicBezTo>
                  <a:lnTo>
                    <a:pt x="148" y="297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434">
              <a:extLst>
                <a:ext uri="{FF2B5EF4-FFF2-40B4-BE49-F238E27FC236}">
                  <a16:creationId xmlns:a16="http://schemas.microsoft.com/office/drawing/2014/main" id="{3865481B-FDCE-4572-B937-DD8B3F7B0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4638676"/>
              <a:ext cx="214313" cy="430213"/>
            </a:xfrm>
            <a:custGeom>
              <a:avLst/>
              <a:gdLst>
                <a:gd name="T0" fmla="*/ 283 w 318"/>
                <a:gd name="T1" fmla="*/ 636 h 636"/>
                <a:gd name="T2" fmla="*/ 248 w 318"/>
                <a:gd name="T3" fmla="*/ 580 h 636"/>
                <a:gd name="T4" fmla="*/ 208 w 318"/>
                <a:gd name="T5" fmla="*/ 549 h 636"/>
                <a:gd name="T6" fmla="*/ 169 w 318"/>
                <a:gd name="T7" fmla="*/ 567 h 636"/>
                <a:gd name="T8" fmla="*/ 69 w 318"/>
                <a:gd name="T9" fmla="*/ 518 h 636"/>
                <a:gd name="T10" fmla="*/ 83 w 318"/>
                <a:gd name="T11" fmla="*/ 453 h 636"/>
                <a:gd name="T12" fmla="*/ 77 w 318"/>
                <a:gd name="T13" fmla="*/ 403 h 636"/>
                <a:gd name="T14" fmla="*/ 36 w 318"/>
                <a:gd name="T15" fmla="*/ 388 h 636"/>
                <a:gd name="T16" fmla="*/ 0 w 318"/>
                <a:gd name="T17" fmla="*/ 282 h 636"/>
                <a:gd name="T18" fmla="*/ 55 w 318"/>
                <a:gd name="T19" fmla="*/ 247 h 636"/>
                <a:gd name="T20" fmla="*/ 87 w 318"/>
                <a:gd name="T21" fmla="*/ 207 h 636"/>
                <a:gd name="T22" fmla="*/ 69 w 318"/>
                <a:gd name="T23" fmla="*/ 168 h 636"/>
                <a:gd name="T24" fmla="*/ 69 w 318"/>
                <a:gd name="T25" fmla="*/ 118 h 636"/>
                <a:gd name="T26" fmla="*/ 144 w 318"/>
                <a:gd name="T27" fmla="*/ 58 h 636"/>
                <a:gd name="T28" fmla="*/ 183 w 318"/>
                <a:gd name="T29" fmla="*/ 82 h 636"/>
                <a:gd name="T30" fmla="*/ 233 w 318"/>
                <a:gd name="T31" fmla="*/ 76 h 636"/>
                <a:gd name="T32" fmla="*/ 248 w 318"/>
                <a:gd name="T33" fmla="*/ 35 h 636"/>
                <a:gd name="T34" fmla="*/ 318 w 318"/>
                <a:gd name="T35" fmla="*/ 0 h 636"/>
                <a:gd name="T36" fmla="*/ 283 w 318"/>
                <a:gd name="T37" fmla="*/ 16 h 636"/>
                <a:gd name="T38" fmla="*/ 264 w 318"/>
                <a:gd name="T39" fmla="*/ 55 h 636"/>
                <a:gd name="T40" fmla="*/ 214 w 318"/>
                <a:gd name="T41" fmla="*/ 102 h 636"/>
                <a:gd name="T42" fmla="*/ 159 w 318"/>
                <a:gd name="T43" fmla="*/ 82 h 636"/>
                <a:gd name="T44" fmla="*/ 130 w 318"/>
                <a:gd name="T45" fmla="*/ 80 h 636"/>
                <a:gd name="T46" fmla="*/ 75 w 318"/>
                <a:gd name="T47" fmla="*/ 143 h 636"/>
                <a:gd name="T48" fmla="*/ 94 w 318"/>
                <a:gd name="T49" fmla="*/ 170 h 636"/>
                <a:gd name="T50" fmla="*/ 92 w 318"/>
                <a:gd name="T51" fmla="*/ 238 h 636"/>
                <a:gd name="T52" fmla="*/ 36 w 318"/>
                <a:gd name="T53" fmla="*/ 264 h 636"/>
                <a:gd name="T54" fmla="*/ 17 w 318"/>
                <a:gd name="T55" fmla="*/ 353 h 636"/>
                <a:gd name="T56" fmla="*/ 55 w 318"/>
                <a:gd name="T57" fmla="*/ 372 h 636"/>
                <a:gd name="T58" fmla="*/ 102 w 318"/>
                <a:gd name="T59" fmla="*/ 422 h 636"/>
                <a:gd name="T60" fmla="*/ 82 w 318"/>
                <a:gd name="T61" fmla="*/ 477 h 636"/>
                <a:gd name="T62" fmla="*/ 130 w 318"/>
                <a:gd name="T63" fmla="*/ 556 h 636"/>
                <a:gd name="T64" fmla="*/ 171 w 318"/>
                <a:gd name="T65" fmla="*/ 542 h 636"/>
                <a:gd name="T66" fmla="*/ 239 w 318"/>
                <a:gd name="T67" fmla="*/ 544 h 636"/>
                <a:gd name="T68" fmla="*/ 264 w 318"/>
                <a:gd name="T69" fmla="*/ 597 h 636"/>
                <a:gd name="T70" fmla="*/ 318 w 318"/>
                <a:gd name="T71" fmla="*/ 61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8" h="636">
                  <a:moveTo>
                    <a:pt x="318" y="636"/>
                  </a:moveTo>
                  <a:lnTo>
                    <a:pt x="283" y="636"/>
                  </a:lnTo>
                  <a:cubicBezTo>
                    <a:pt x="263" y="636"/>
                    <a:pt x="248" y="619"/>
                    <a:pt x="248" y="597"/>
                  </a:cubicBezTo>
                  <a:lnTo>
                    <a:pt x="248" y="580"/>
                  </a:lnTo>
                  <a:cubicBezTo>
                    <a:pt x="248" y="571"/>
                    <a:pt x="242" y="563"/>
                    <a:pt x="234" y="560"/>
                  </a:cubicBezTo>
                  <a:cubicBezTo>
                    <a:pt x="225" y="557"/>
                    <a:pt x="216" y="553"/>
                    <a:pt x="208" y="549"/>
                  </a:cubicBezTo>
                  <a:cubicBezTo>
                    <a:pt x="199" y="545"/>
                    <a:pt x="189" y="547"/>
                    <a:pt x="182" y="554"/>
                  </a:cubicBezTo>
                  <a:lnTo>
                    <a:pt x="169" y="567"/>
                  </a:lnTo>
                  <a:cubicBezTo>
                    <a:pt x="155" y="581"/>
                    <a:pt x="132" y="581"/>
                    <a:pt x="118" y="567"/>
                  </a:cubicBezTo>
                  <a:lnTo>
                    <a:pt x="69" y="518"/>
                  </a:lnTo>
                  <a:cubicBezTo>
                    <a:pt x="54" y="503"/>
                    <a:pt x="55" y="481"/>
                    <a:pt x="71" y="465"/>
                  </a:cubicBezTo>
                  <a:lnTo>
                    <a:pt x="83" y="453"/>
                  </a:lnTo>
                  <a:cubicBezTo>
                    <a:pt x="89" y="447"/>
                    <a:pt x="91" y="437"/>
                    <a:pt x="87" y="429"/>
                  </a:cubicBezTo>
                  <a:cubicBezTo>
                    <a:pt x="83" y="421"/>
                    <a:pt x="80" y="412"/>
                    <a:pt x="77" y="403"/>
                  </a:cubicBezTo>
                  <a:cubicBezTo>
                    <a:pt x="73" y="394"/>
                    <a:pt x="65" y="388"/>
                    <a:pt x="55" y="388"/>
                  </a:cubicBezTo>
                  <a:lnTo>
                    <a:pt x="36" y="388"/>
                  </a:lnTo>
                  <a:cubicBezTo>
                    <a:pt x="16" y="388"/>
                    <a:pt x="0" y="372"/>
                    <a:pt x="0" y="353"/>
                  </a:cubicBezTo>
                  <a:lnTo>
                    <a:pt x="0" y="282"/>
                  </a:lnTo>
                  <a:cubicBezTo>
                    <a:pt x="0" y="263"/>
                    <a:pt x="16" y="247"/>
                    <a:pt x="36" y="247"/>
                  </a:cubicBezTo>
                  <a:lnTo>
                    <a:pt x="55" y="247"/>
                  </a:lnTo>
                  <a:cubicBezTo>
                    <a:pt x="65" y="247"/>
                    <a:pt x="73" y="241"/>
                    <a:pt x="77" y="232"/>
                  </a:cubicBezTo>
                  <a:cubicBezTo>
                    <a:pt x="80" y="224"/>
                    <a:pt x="83" y="215"/>
                    <a:pt x="87" y="207"/>
                  </a:cubicBezTo>
                  <a:cubicBezTo>
                    <a:pt x="91" y="199"/>
                    <a:pt x="89" y="188"/>
                    <a:pt x="82" y="182"/>
                  </a:cubicBezTo>
                  <a:lnTo>
                    <a:pt x="69" y="168"/>
                  </a:lnTo>
                  <a:cubicBezTo>
                    <a:pt x="62" y="161"/>
                    <a:pt x="58" y="152"/>
                    <a:pt x="58" y="143"/>
                  </a:cubicBezTo>
                  <a:cubicBezTo>
                    <a:pt x="58" y="133"/>
                    <a:pt x="62" y="124"/>
                    <a:pt x="69" y="118"/>
                  </a:cubicBezTo>
                  <a:lnTo>
                    <a:pt x="118" y="68"/>
                  </a:lnTo>
                  <a:cubicBezTo>
                    <a:pt x="125" y="61"/>
                    <a:pt x="134" y="57"/>
                    <a:pt x="144" y="58"/>
                  </a:cubicBezTo>
                  <a:cubicBezTo>
                    <a:pt x="154" y="58"/>
                    <a:pt x="163" y="62"/>
                    <a:pt x="170" y="70"/>
                  </a:cubicBezTo>
                  <a:lnTo>
                    <a:pt x="183" y="82"/>
                  </a:lnTo>
                  <a:cubicBezTo>
                    <a:pt x="189" y="89"/>
                    <a:pt x="199" y="90"/>
                    <a:pt x="207" y="87"/>
                  </a:cubicBezTo>
                  <a:cubicBezTo>
                    <a:pt x="215" y="83"/>
                    <a:pt x="224" y="79"/>
                    <a:pt x="233" y="76"/>
                  </a:cubicBezTo>
                  <a:cubicBezTo>
                    <a:pt x="242" y="73"/>
                    <a:pt x="248" y="64"/>
                    <a:pt x="248" y="55"/>
                  </a:cubicBezTo>
                  <a:lnTo>
                    <a:pt x="248" y="35"/>
                  </a:lnTo>
                  <a:cubicBezTo>
                    <a:pt x="248" y="16"/>
                    <a:pt x="264" y="0"/>
                    <a:pt x="283" y="0"/>
                  </a:cubicBezTo>
                  <a:lnTo>
                    <a:pt x="318" y="0"/>
                  </a:lnTo>
                  <a:lnTo>
                    <a:pt x="318" y="16"/>
                  </a:lnTo>
                  <a:lnTo>
                    <a:pt x="283" y="16"/>
                  </a:lnTo>
                  <a:cubicBezTo>
                    <a:pt x="273" y="16"/>
                    <a:pt x="264" y="25"/>
                    <a:pt x="264" y="35"/>
                  </a:cubicBezTo>
                  <a:lnTo>
                    <a:pt x="264" y="55"/>
                  </a:lnTo>
                  <a:cubicBezTo>
                    <a:pt x="264" y="71"/>
                    <a:pt x="254" y="86"/>
                    <a:pt x="238" y="92"/>
                  </a:cubicBezTo>
                  <a:cubicBezTo>
                    <a:pt x="230" y="95"/>
                    <a:pt x="222" y="98"/>
                    <a:pt x="214" y="102"/>
                  </a:cubicBezTo>
                  <a:cubicBezTo>
                    <a:pt x="200" y="109"/>
                    <a:pt x="183" y="106"/>
                    <a:pt x="171" y="94"/>
                  </a:cubicBezTo>
                  <a:lnTo>
                    <a:pt x="159" y="82"/>
                  </a:lnTo>
                  <a:cubicBezTo>
                    <a:pt x="154" y="77"/>
                    <a:pt x="149" y="75"/>
                    <a:pt x="144" y="75"/>
                  </a:cubicBezTo>
                  <a:cubicBezTo>
                    <a:pt x="139" y="74"/>
                    <a:pt x="134" y="76"/>
                    <a:pt x="130" y="80"/>
                  </a:cubicBezTo>
                  <a:lnTo>
                    <a:pt x="80" y="130"/>
                  </a:lnTo>
                  <a:cubicBezTo>
                    <a:pt x="77" y="133"/>
                    <a:pt x="75" y="138"/>
                    <a:pt x="75" y="143"/>
                  </a:cubicBezTo>
                  <a:cubicBezTo>
                    <a:pt x="75" y="148"/>
                    <a:pt x="77" y="153"/>
                    <a:pt x="80" y="156"/>
                  </a:cubicBezTo>
                  <a:lnTo>
                    <a:pt x="94" y="170"/>
                  </a:lnTo>
                  <a:cubicBezTo>
                    <a:pt x="106" y="182"/>
                    <a:pt x="109" y="199"/>
                    <a:pt x="102" y="214"/>
                  </a:cubicBezTo>
                  <a:cubicBezTo>
                    <a:pt x="98" y="222"/>
                    <a:pt x="95" y="230"/>
                    <a:pt x="92" y="238"/>
                  </a:cubicBezTo>
                  <a:cubicBezTo>
                    <a:pt x="87" y="253"/>
                    <a:pt x="72" y="264"/>
                    <a:pt x="55" y="264"/>
                  </a:cubicBezTo>
                  <a:lnTo>
                    <a:pt x="36" y="264"/>
                  </a:lnTo>
                  <a:cubicBezTo>
                    <a:pt x="26" y="264"/>
                    <a:pt x="17" y="272"/>
                    <a:pt x="17" y="282"/>
                  </a:cubicBezTo>
                  <a:lnTo>
                    <a:pt x="17" y="353"/>
                  </a:lnTo>
                  <a:cubicBezTo>
                    <a:pt x="17" y="363"/>
                    <a:pt x="26" y="372"/>
                    <a:pt x="36" y="372"/>
                  </a:cubicBezTo>
                  <a:lnTo>
                    <a:pt x="55" y="372"/>
                  </a:lnTo>
                  <a:cubicBezTo>
                    <a:pt x="72" y="372"/>
                    <a:pt x="87" y="382"/>
                    <a:pt x="92" y="398"/>
                  </a:cubicBezTo>
                  <a:cubicBezTo>
                    <a:pt x="95" y="406"/>
                    <a:pt x="99" y="414"/>
                    <a:pt x="102" y="422"/>
                  </a:cubicBezTo>
                  <a:cubicBezTo>
                    <a:pt x="109" y="436"/>
                    <a:pt x="106" y="453"/>
                    <a:pt x="95" y="465"/>
                  </a:cubicBezTo>
                  <a:lnTo>
                    <a:pt x="82" y="477"/>
                  </a:lnTo>
                  <a:cubicBezTo>
                    <a:pt x="74" y="486"/>
                    <a:pt x="73" y="498"/>
                    <a:pt x="80" y="506"/>
                  </a:cubicBezTo>
                  <a:lnTo>
                    <a:pt x="130" y="556"/>
                  </a:lnTo>
                  <a:cubicBezTo>
                    <a:pt x="138" y="563"/>
                    <a:pt x="150" y="563"/>
                    <a:pt x="157" y="556"/>
                  </a:cubicBezTo>
                  <a:lnTo>
                    <a:pt x="171" y="542"/>
                  </a:lnTo>
                  <a:cubicBezTo>
                    <a:pt x="182" y="530"/>
                    <a:pt x="200" y="527"/>
                    <a:pt x="215" y="534"/>
                  </a:cubicBezTo>
                  <a:cubicBezTo>
                    <a:pt x="223" y="538"/>
                    <a:pt x="231" y="541"/>
                    <a:pt x="239" y="544"/>
                  </a:cubicBezTo>
                  <a:cubicBezTo>
                    <a:pt x="254" y="549"/>
                    <a:pt x="264" y="564"/>
                    <a:pt x="264" y="580"/>
                  </a:cubicBezTo>
                  <a:lnTo>
                    <a:pt x="264" y="597"/>
                  </a:lnTo>
                  <a:cubicBezTo>
                    <a:pt x="264" y="610"/>
                    <a:pt x="272" y="619"/>
                    <a:pt x="283" y="619"/>
                  </a:cubicBezTo>
                  <a:lnTo>
                    <a:pt x="318" y="619"/>
                  </a:lnTo>
                  <a:lnTo>
                    <a:pt x="318" y="636"/>
                  </a:lnTo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435">
              <a:extLst>
                <a:ext uri="{FF2B5EF4-FFF2-40B4-BE49-F238E27FC236}">
                  <a16:creationId xmlns:a16="http://schemas.microsoft.com/office/drawing/2014/main" id="{C9EF1039-BD6E-4CEA-B65A-DE94BC74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76" y="4986338"/>
              <a:ext cx="200025" cy="100013"/>
            </a:xfrm>
            <a:custGeom>
              <a:avLst/>
              <a:gdLst>
                <a:gd name="T0" fmla="*/ 297 w 297"/>
                <a:gd name="T1" fmla="*/ 149 h 149"/>
                <a:gd name="T2" fmla="*/ 281 w 297"/>
                <a:gd name="T3" fmla="*/ 149 h 149"/>
                <a:gd name="T4" fmla="*/ 149 w 297"/>
                <a:gd name="T5" fmla="*/ 17 h 149"/>
                <a:gd name="T6" fmla="*/ 17 w 297"/>
                <a:gd name="T7" fmla="*/ 149 h 149"/>
                <a:gd name="T8" fmla="*/ 0 w 297"/>
                <a:gd name="T9" fmla="*/ 149 h 149"/>
                <a:gd name="T10" fmla="*/ 149 w 297"/>
                <a:gd name="T11" fmla="*/ 0 h 149"/>
                <a:gd name="T12" fmla="*/ 297 w 297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49">
                  <a:moveTo>
                    <a:pt x="297" y="149"/>
                  </a:moveTo>
                  <a:lnTo>
                    <a:pt x="281" y="149"/>
                  </a:lnTo>
                  <a:cubicBezTo>
                    <a:pt x="281" y="76"/>
                    <a:pt x="221" y="17"/>
                    <a:pt x="149" y="17"/>
                  </a:cubicBezTo>
                  <a:cubicBezTo>
                    <a:pt x="76" y="17"/>
                    <a:pt x="17" y="76"/>
                    <a:pt x="17" y="149"/>
                  </a:cubicBezTo>
                  <a:lnTo>
                    <a:pt x="0" y="149"/>
                  </a:ln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7" y="67"/>
                    <a:pt x="297" y="149"/>
                  </a:cubicBez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436">
              <a:extLst>
                <a:ext uri="{FF2B5EF4-FFF2-40B4-BE49-F238E27FC236}">
                  <a16:creationId xmlns:a16="http://schemas.microsoft.com/office/drawing/2014/main" id="{CF936D7F-6160-41EE-943F-3BEAE99A4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4872038"/>
              <a:ext cx="428625" cy="214313"/>
            </a:xfrm>
            <a:custGeom>
              <a:avLst/>
              <a:gdLst>
                <a:gd name="T0" fmla="*/ 619 w 636"/>
                <a:gd name="T1" fmla="*/ 318 h 318"/>
                <a:gd name="T2" fmla="*/ 600 w 636"/>
                <a:gd name="T3" fmla="*/ 264 h 318"/>
                <a:gd name="T4" fmla="*/ 544 w 636"/>
                <a:gd name="T5" fmla="*/ 238 h 318"/>
                <a:gd name="T6" fmla="*/ 541 w 636"/>
                <a:gd name="T7" fmla="*/ 171 h 318"/>
                <a:gd name="T8" fmla="*/ 556 w 636"/>
                <a:gd name="T9" fmla="*/ 130 h 318"/>
                <a:gd name="T10" fmla="*/ 479 w 636"/>
                <a:gd name="T11" fmla="*/ 80 h 318"/>
                <a:gd name="T12" fmla="*/ 421 w 636"/>
                <a:gd name="T13" fmla="*/ 102 h 318"/>
                <a:gd name="T14" fmla="*/ 372 w 636"/>
                <a:gd name="T15" fmla="*/ 55 h 318"/>
                <a:gd name="T16" fmla="*/ 353 w 636"/>
                <a:gd name="T17" fmla="*/ 17 h 318"/>
                <a:gd name="T18" fmla="*/ 264 w 636"/>
                <a:gd name="T19" fmla="*/ 36 h 318"/>
                <a:gd name="T20" fmla="*/ 238 w 636"/>
                <a:gd name="T21" fmla="*/ 92 h 318"/>
                <a:gd name="T22" fmla="*/ 171 w 636"/>
                <a:gd name="T23" fmla="*/ 94 h 318"/>
                <a:gd name="T24" fmla="*/ 143 w 636"/>
                <a:gd name="T25" fmla="*/ 75 h 318"/>
                <a:gd name="T26" fmla="*/ 80 w 636"/>
                <a:gd name="T27" fmla="*/ 130 h 318"/>
                <a:gd name="T28" fmla="*/ 94 w 636"/>
                <a:gd name="T29" fmla="*/ 170 h 318"/>
                <a:gd name="T30" fmla="*/ 91 w 636"/>
                <a:gd name="T31" fmla="*/ 239 h 318"/>
                <a:gd name="T32" fmla="*/ 38 w 636"/>
                <a:gd name="T33" fmla="*/ 264 h 318"/>
                <a:gd name="T34" fmla="*/ 17 w 636"/>
                <a:gd name="T35" fmla="*/ 318 h 318"/>
                <a:gd name="T36" fmla="*/ 0 w 636"/>
                <a:gd name="T37" fmla="*/ 283 h 318"/>
                <a:gd name="T38" fmla="*/ 56 w 636"/>
                <a:gd name="T39" fmla="*/ 247 h 318"/>
                <a:gd name="T40" fmla="*/ 86 w 636"/>
                <a:gd name="T41" fmla="*/ 207 h 318"/>
                <a:gd name="T42" fmla="*/ 68 w 636"/>
                <a:gd name="T43" fmla="*/ 168 h 318"/>
                <a:gd name="T44" fmla="*/ 68 w 636"/>
                <a:gd name="T45" fmla="*/ 118 h 318"/>
                <a:gd name="T46" fmla="*/ 144 w 636"/>
                <a:gd name="T47" fmla="*/ 58 h 318"/>
                <a:gd name="T48" fmla="*/ 183 w 636"/>
                <a:gd name="T49" fmla="*/ 83 h 318"/>
                <a:gd name="T50" fmla="*/ 232 w 636"/>
                <a:gd name="T51" fmla="*/ 76 h 318"/>
                <a:gd name="T52" fmla="*/ 247 w 636"/>
                <a:gd name="T53" fmla="*/ 36 h 318"/>
                <a:gd name="T54" fmla="*/ 353 w 636"/>
                <a:gd name="T55" fmla="*/ 0 h 318"/>
                <a:gd name="T56" fmla="*/ 389 w 636"/>
                <a:gd name="T57" fmla="*/ 55 h 318"/>
                <a:gd name="T58" fmla="*/ 428 w 636"/>
                <a:gd name="T59" fmla="*/ 87 h 318"/>
                <a:gd name="T60" fmla="*/ 467 w 636"/>
                <a:gd name="T61" fmla="*/ 68 h 318"/>
                <a:gd name="T62" fmla="*/ 567 w 636"/>
                <a:gd name="T63" fmla="*/ 118 h 318"/>
                <a:gd name="T64" fmla="*/ 553 w 636"/>
                <a:gd name="T65" fmla="*/ 183 h 318"/>
                <a:gd name="T66" fmla="*/ 560 w 636"/>
                <a:gd name="T67" fmla="*/ 232 h 318"/>
                <a:gd name="T68" fmla="*/ 600 w 636"/>
                <a:gd name="T69" fmla="*/ 247 h 318"/>
                <a:gd name="T70" fmla="*/ 636 w 636"/>
                <a:gd name="T7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6" h="318">
                  <a:moveTo>
                    <a:pt x="636" y="318"/>
                  </a:moveTo>
                  <a:lnTo>
                    <a:pt x="619" y="318"/>
                  </a:lnTo>
                  <a:lnTo>
                    <a:pt x="619" y="283"/>
                  </a:lnTo>
                  <a:cubicBezTo>
                    <a:pt x="619" y="272"/>
                    <a:pt x="611" y="264"/>
                    <a:pt x="600" y="264"/>
                  </a:cubicBezTo>
                  <a:lnTo>
                    <a:pt x="581" y="264"/>
                  </a:lnTo>
                  <a:cubicBezTo>
                    <a:pt x="564" y="264"/>
                    <a:pt x="549" y="253"/>
                    <a:pt x="544" y="238"/>
                  </a:cubicBezTo>
                  <a:cubicBezTo>
                    <a:pt x="541" y="230"/>
                    <a:pt x="538" y="221"/>
                    <a:pt x="534" y="214"/>
                  </a:cubicBezTo>
                  <a:cubicBezTo>
                    <a:pt x="527" y="199"/>
                    <a:pt x="530" y="182"/>
                    <a:pt x="541" y="171"/>
                  </a:cubicBezTo>
                  <a:lnTo>
                    <a:pt x="554" y="158"/>
                  </a:lnTo>
                  <a:cubicBezTo>
                    <a:pt x="563" y="149"/>
                    <a:pt x="563" y="137"/>
                    <a:pt x="556" y="130"/>
                  </a:cubicBezTo>
                  <a:lnTo>
                    <a:pt x="506" y="80"/>
                  </a:lnTo>
                  <a:cubicBezTo>
                    <a:pt x="499" y="73"/>
                    <a:pt x="486" y="73"/>
                    <a:pt x="479" y="80"/>
                  </a:cubicBezTo>
                  <a:lnTo>
                    <a:pt x="466" y="94"/>
                  </a:lnTo>
                  <a:cubicBezTo>
                    <a:pt x="454" y="105"/>
                    <a:pt x="436" y="109"/>
                    <a:pt x="421" y="102"/>
                  </a:cubicBezTo>
                  <a:cubicBezTo>
                    <a:pt x="414" y="98"/>
                    <a:pt x="406" y="95"/>
                    <a:pt x="398" y="92"/>
                  </a:cubicBezTo>
                  <a:cubicBezTo>
                    <a:pt x="382" y="86"/>
                    <a:pt x="372" y="72"/>
                    <a:pt x="372" y="55"/>
                  </a:cubicBezTo>
                  <a:lnTo>
                    <a:pt x="372" y="36"/>
                  </a:lnTo>
                  <a:cubicBezTo>
                    <a:pt x="372" y="25"/>
                    <a:pt x="363" y="17"/>
                    <a:pt x="353" y="17"/>
                  </a:cubicBezTo>
                  <a:lnTo>
                    <a:pt x="283" y="17"/>
                  </a:lnTo>
                  <a:cubicBezTo>
                    <a:pt x="272" y="17"/>
                    <a:pt x="264" y="25"/>
                    <a:pt x="264" y="36"/>
                  </a:cubicBezTo>
                  <a:lnTo>
                    <a:pt x="264" y="55"/>
                  </a:lnTo>
                  <a:cubicBezTo>
                    <a:pt x="264" y="72"/>
                    <a:pt x="253" y="86"/>
                    <a:pt x="238" y="92"/>
                  </a:cubicBezTo>
                  <a:cubicBezTo>
                    <a:pt x="230" y="95"/>
                    <a:pt x="221" y="98"/>
                    <a:pt x="214" y="102"/>
                  </a:cubicBezTo>
                  <a:cubicBezTo>
                    <a:pt x="199" y="109"/>
                    <a:pt x="182" y="106"/>
                    <a:pt x="171" y="94"/>
                  </a:cubicBezTo>
                  <a:lnTo>
                    <a:pt x="158" y="82"/>
                  </a:lnTo>
                  <a:cubicBezTo>
                    <a:pt x="154" y="77"/>
                    <a:pt x="148" y="75"/>
                    <a:pt x="143" y="75"/>
                  </a:cubicBezTo>
                  <a:cubicBezTo>
                    <a:pt x="138" y="74"/>
                    <a:pt x="133" y="76"/>
                    <a:pt x="130" y="80"/>
                  </a:cubicBezTo>
                  <a:lnTo>
                    <a:pt x="80" y="130"/>
                  </a:lnTo>
                  <a:cubicBezTo>
                    <a:pt x="73" y="137"/>
                    <a:pt x="73" y="149"/>
                    <a:pt x="80" y="156"/>
                  </a:cubicBezTo>
                  <a:lnTo>
                    <a:pt x="94" y="170"/>
                  </a:lnTo>
                  <a:cubicBezTo>
                    <a:pt x="105" y="182"/>
                    <a:pt x="109" y="200"/>
                    <a:pt x="101" y="214"/>
                  </a:cubicBezTo>
                  <a:cubicBezTo>
                    <a:pt x="98" y="222"/>
                    <a:pt x="94" y="231"/>
                    <a:pt x="91" y="239"/>
                  </a:cubicBezTo>
                  <a:cubicBezTo>
                    <a:pt x="86" y="254"/>
                    <a:pt x="72" y="264"/>
                    <a:pt x="56" y="264"/>
                  </a:cubicBezTo>
                  <a:lnTo>
                    <a:pt x="38" y="264"/>
                  </a:lnTo>
                  <a:cubicBezTo>
                    <a:pt x="26" y="264"/>
                    <a:pt x="17" y="272"/>
                    <a:pt x="17" y="283"/>
                  </a:cubicBezTo>
                  <a:lnTo>
                    <a:pt x="17" y="318"/>
                  </a:lnTo>
                  <a:lnTo>
                    <a:pt x="0" y="318"/>
                  </a:lnTo>
                  <a:lnTo>
                    <a:pt x="0" y="283"/>
                  </a:lnTo>
                  <a:cubicBezTo>
                    <a:pt x="0" y="262"/>
                    <a:pt x="16" y="247"/>
                    <a:pt x="38" y="247"/>
                  </a:cubicBezTo>
                  <a:lnTo>
                    <a:pt x="56" y="247"/>
                  </a:lnTo>
                  <a:cubicBezTo>
                    <a:pt x="65" y="247"/>
                    <a:pt x="73" y="242"/>
                    <a:pt x="76" y="233"/>
                  </a:cubicBezTo>
                  <a:cubicBezTo>
                    <a:pt x="79" y="225"/>
                    <a:pt x="82" y="216"/>
                    <a:pt x="86" y="207"/>
                  </a:cubicBezTo>
                  <a:cubicBezTo>
                    <a:pt x="90" y="199"/>
                    <a:pt x="89" y="189"/>
                    <a:pt x="82" y="182"/>
                  </a:cubicBezTo>
                  <a:lnTo>
                    <a:pt x="68" y="168"/>
                  </a:lnTo>
                  <a:cubicBezTo>
                    <a:pt x="61" y="162"/>
                    <a:pt x="58" y="153"/>
                    <a:pt x="58" y="143"/>
                  </a:cubicBezTo>
                  <a:cubicBezTo>
                    <a:pt x="58" y="134"/>
                    <a:pt x="61" y="125"/>
                    <a:pt x="68" y="118"/>
                  </a:cubicBezTo>
                  <a:lnTo>
                    <a:pt x="118" y="68"/>
                  </a:lnTo>
                  <a:cubicBezTo>
                    <a:pt x="125" y="61"/>
                    <a:pt x="133" y="58"/>
                    <a:pt x="144" y="58"/>
                  </a:cubicBezTo>
                  <a:cubicBezTo>
                    <a:pt x="153" y="58"/>
                    <a:pt x="163" y="63"/>
                    <a:pt x="170" y="70"/>
                  </a:cubicBezTo>
                  <a:lnTo>
                    <a:pt x="183" y="83"/>
                  </a:lnTo>
                  <a:cubicBezTo>
                    <a:pt x="189" y="89"/>
                    <a:pt x="198" y="91"/>
                    <a:pt x="206" y="87"/>
                  </a:cubicBezTo>
                  <a:cubicBezTo>
                    <a:pt x="215" y="83"/>
                    <a:pt x="223" y="79"/>
                    <a:pt x="232" y="76"/>
                  </a:cubicBezTo>
                  <a:cubicBezTo>
                    <a:pt x="241" y="73"/>
                    <a:pt x="247" y="64"/>
                    <a:pt x="247" y="55"/>
                  </a:cubicBezTo>
                  <a:lnTo>
                    <a:pt x="247" y="36"/>
                  </a:lnTo>
                  <a:cubicBezTo>
                    <a:pt x="247" y="16"/>
                    <a:pt x="263" y="0"/>
                    <a:pt x="283" y="0"/>
                  </a:cubicBezTo>
                  <a:lnTo>
                    <a:pt x="353" y="0"/>
                  </a:lnTo>
                  <a:cubicBezTo>
                    <a:pt x="373" y="0"/>
                    <a:pt x="389" y="16"/>
                    <a:pt x="389" y="36"/>
                  </a:cubicBezTo>
                  <a:lnTo>
                    <a:pt x="389" y="55"/>
                  </a:lnTo>
                  <a:cubicBezTo>
                    <a:pt x="389" y="64"/>
                    <a:pt x="394" y="73"/>
                    <a:pt x="403" y="76"/>
                  </a:cubicBezTo>
                  <a:cubicBezTo>
                    <a:pt x="412" y="79"/>
                    <a:pt x="420" y="83"/>
                    <a:pt x="428" y="87"/>
                  </a:cubicBezTo>
                  <a:cubicBezTo>
                    <a:pt x="437" y="91"/>
                    <a:pt x="447" y="89"/>
                    <a:pt x="454" y="82"/>
                  </a:cubicBezTo>
                  <a:lnTo>
                    <a:pt x="467" y="68"/>
                  </a:lnTo>
                  <a:cubicBezTo>
                    <a:pt x="481" y="55"/>
                    <a:pt x="504" y="55"/>
                    <a:pt x="518" y="68"/>
                  </a:cubicBezTo>
                  <a:lnTo>
                    <a:pt x="567" y="118"/>
                  </a:lnTo>
                  <a:cubicBezTo>
                    <a:pt x="582" y="132"/>
                    <a:pt x="581" y="155"/>
                    <a:pt x="566" y="170"/>
                  </a:cubicBezTo>
                  <a:lnTo>
                    <a:pt x="553" y="183"/>
                  </a:lnTo>
                  <a:cubicBezTo>
                    <a:pt x="547" y="189"/>
                    <a:pt x="545" y="199"/>
                    <a:pt x="549" y="206"/>
                  </a:cubicBezTo>
                  <a:cubicBezTo>
                    <a:pt x="553" y="215"/>
                    <a:pt x="556" y="224"/>
                    <a:pt x="560" y="232"/>
                  </a:cubicBezTo>
                  <a:cubicBezTo>
                    <a:pt x="563" y="241"/>
                    <a:pt x="571" y="247"/>
                    <a:pt x="581" y="247"/>
                  </a:cubicBezTo>
                  <a:lnTo>
                    <a:pt x="600" y="247"/>
                  </a:lnTo>
                  <a:cubicBezTo>
                    <a:pt x="620" y="247"/>
                    <a:pt x="636" y="263"/>
                    <a:pt x="636" y="283"/>
                  </a:cubicBezTo>
                  <a:lnTo>
                    <a:pt x="636" y="318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437">
              <a:extLst>
                <a:ext uri="{FF2B5EF4-FFF2-40B4-BE49-F238E27FC236}">
                  <a16:creationId xmlns:a16="http://schemas.microsoft.com/office/drawing/2014/main" id="{233C8381-1B49-439B-9A50-48AC49D46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3188" y="4511676"/>
              <a:ext cx="769938" cy="569913"/>
            </a:xfrm>
            <a:custGeom>
              <a:avLst/>
              <a:gdLst>
                <a:gd name="T0" fmla="*/ 17 w 1143"/>
                <a:gd name="T1" fmla="*/ 96 h 844"/>
                <a:gd name="T2" fmla="*/ 17 w 1143"/>
                <a:gd name="T3" fmla="*/ 775 h 844"/>
                <a:gd name="T4" fmla="*/ 69 w 1143"/>
                <a:gd name="T5" fmla="*/ 827 h 844"/>
                <a:gd name="T6" fmla="*/ 122 w 1143"/>
                <a:gd name="T7" fmla="*/ 775 h 844"/>
                <a:gd name="T8" fmla="*/ 122 w 1143"/>
                <a:gd name="T9" fmla="*/ 96 h 844"/>
                <a:gd name="T10" fmla="*/ 17 w 1143"/>
                <a:gd name="T11" fmla="*/ 96 h 844"/>
                <a:gd name="T12" fmla="*/ 69 w 1143"/>
                <a:gd name="T13" fmla="*/ 844 h 844"/>
                <a:gd name="T14" fmla="*/ 0 w 1143"/>
                <a:gd name="T15" fmla="*/ 775 h 844"/>
                <a:gd name="T16" fmla="*/ 0 w 1143"/>
                <a:gd name="T17" fmla="*/ 80 h 844"/>
                <a:gd name="T18" fmla="*/ 122 w 1143"/>
                <a:gd name="T19" fmla="*/ 80 h 844"/>
                <a:gd name="T20" fmla="*/ 122 w 1143"/>
                <a:gd name="T21" fmla="*/ 0 h 844"/>
                <a:gd name="T22" fmla="*/ 455 w 1143"/>
                <a:gd name="T23" fmla="*/ 0 h 844"/>
                <a:gd name="T24" fmla="*/ 525 w 1143"/>
                <a:gd name="T25" fmla="*/ 98 h 844"/>
                <a:gd name="T26" fmla="*/ 1143 w 1143"/>
                <a:gd name="T27" fmla="*/ 98 h 844"/>
                <a:gd name="T28" fmla="*/ 1143 w 1143"/>
                <a:gd name="T29" fmla="*/ 150 h 844"/>
                <a:gd name="T30" fmla="*/ 1126 w 1143"/>
                <a:gd name="T31" fmla="*/ 150 h 844"/>
                <a:gd name="T32" fmla="*/ 1126 w 1143"/>
                <a:gd name="T33" fmla="*/ 114 h 844"/>
                <a:gd name="T34" fmla="*/ 516 w 1143"/>
                <a:gd name="T35" fmla="*/ 114 h 844"/>
                <a:gd name="T36" fmla="*/ 447 w 1143"/>
                <a:gd name="T37" fmla="*/ 17 h 844"/>
                <a:gd name="T38" fmla="*/ 138 w 1143"/>
                <a:gd name="T39" fmla="*/ 17 h 844"/>
                <a:gd name="T40" fmla="*/ 138 w 1143"/>
                <a:gd name="T41" fmla="*/ 775 h 844"/>
                <a:gd name="T42" fmla="*/ 69 w 1143"/>
                <a:gd name="T43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3" h="844">
                  <a:moveTo>
                    <a:pt x="17" y="96"/>
                  </a:moveTo>
                  <a:lnTo>
                    <a:pt x="17" y="775"/>
                  </a:lnTo>
                  <a:cubicBezTo>
                    <a:pt x="17" y="804"/>
                    <a:pt x="40" y="827"/>
                    <a:pt x="69" y="827"/>
                  </a:cubicBezTo>
                  <a:cubicBezTo>
                    <a:pt x="98" y="827"/>
                    <a:pt x="122" y="804"/>
                    <a:pt x="122" y="775"/>
                  </a:cubicBezTo>
                  <a:lnTo>
                    <a:pt x="122" y="96"/>
                  </a:lnTo>
                  <a:lnTo>
                    <a:pt x="17" y="96"/>
                  </a:lnTo>
                  <a:close/>
                  <a:moveTo>
                    <a:pt x="69" y="844"/>
                  </a:moveTo>
                  <a:cubicBezTo>
                    <a:pt x="31" y="844"/>
                    <a:pt x="0" y="813"/>
                    <a:pt x="0" y="775"/>
                  </a:cubicBezTo>
                  <a:lnTo>
                    <a:pt x="0" y="80"/>
                  </a:lnTo>
                  <a:lnTo>
                    <a:pt x="122" y="80"/>
                  </a:lnTo>
                  <a:lnTo>
                    <a:pt x="122" y="0"/>
                  </a:lnTo>
                  <a:lnTo>
                    <a:pt x="455" y="0"/>
                  </a:lnTo>
                  <a:lnTo>
                    <a:pt x="525" y="98"/>
                  </a:lnTo>
                  <a:lnTo>
                    <a:pt x="1143" y="98"/>
                  </a:lnTo>
                  <a:lnTo>
                    <a:pt x="1143" y="150"/>
                  </a:lnTo>
                  <a:lnTo>
                    <a:pt x="1126" y="150"/>
                  </a:lnTo>
                  <a:lnTo>
                    <a:pt x="1126" y="114"/>
                  </a:lnTo>
                  <a:lnTo>
                    <a:pt x="516" y="114"/>
                  </a:lnTo>
                  <a:lnTo>
                    <a:pt x="447" y="17"/>
                  </a:lnTo>
                  <a:lnTo>
                    <a:pt x="138" y="17"/>
                  </a:lnTo>
                  <a:lnTo>
                    <a:pt x="138" y="775"/>
                  </a:lnTo>
                  <a:cubicBezTo>
                    <a:pt x="138" y="813"/>
                    <a:pt x="107" y="844"/>
                    <a:pt x="69" y="844"/>
                  </a:cubicBezTo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438">
              <a:extLst>
                <a:ext uri="{FF2B5EF4-FFF2-40B4-BE49-F238E27FC236}">
                  <a16:creationId xmlns:a16="http://schemas.microsoft.com/office/drawing/2014/main" id="{634D17EE-C51A-464C-A453-42195A61E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4413251"/>
              <a:ext cx="576263" cy="169863"/>
            </a:xfrm>
            <a:custGeom>
              <a:avLst/>
              <a:gdLst>
                <a:gd name="T0" fmla="*/ 363 w 363"/>
                <a:gd name="T1" fmla="*/ 107 h 107"/>
                <a:gd name="T2" fmla="*/ 355 w 363"/>
                <a:gd name="T3" fmla="*/ 107 h 107"/>
                <a:gd name="T4" fmla="*/ 355 w 363"/>
                <a:gd name="T5" fmla="*/ 7 h 107"/>
                <a:gd name="T6" fmla="*/ 8 w 363"/>
                <a:gd name="T7" fmla="*/ 7 h 107"/>
                <a:gd name="T8" fmla="*/ 8 w 363"/>
                <a:gd name="T9" fmla="*/ 65 h 107"/>
                <a:gd name="T10" fmla="*/ 0 w 363"/>
                <a:gd name="T11" fmla="*/ 65 h 107"/>
                <a:gd name="T12" fmla="*/ 0 w 363"/>
                <a:gd name="T13" fmla="*/ 0 h 107"/>
                <a:gd name="T14" fmla="*/ 363 w 363"/>
                <a:gd name="T15" fmla="*/ 0 h 107"/>
                <a:gd name="T16" fmla="*/ 363 w 363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107">
                  <a:moveTo>
                    <a:pt x="363" y="107"/>
                  </a:moveTo>
                  <a:lnTo>
                    <a:pt x="355" y="107"/>
                  </a:lnTo>
                  <a:lnTo>
                    <a:pt x="355" y="7"/>
                  </a:lnTo>
                  <a:lnTo>
                    <a:pt x="8" y="7"/>
                  </a:lnTo>
                  <a:lnTo>
                    <a:pt x="8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363" y="0"/>
                  </a:lnTo>
                  <a:lnTo>
                    <a:pt x="363" y="107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439">
              <a:extLst>
                <a:ext uri="{FF2B5EF4-FFF2-40B4-BE49-F238E27FC236}">
                  <a16:creationId xmlns:a16="http://schemas.microsoft.com/office/drawing/2014/main" id="{2098AE49-109E-4A4A-8519-B093D676E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226" y="5068888"/>
              <a:ext cx="101600" cy="12700"/>
            </a:xfrm>
            <a:prstGeom prst="rect">
              <a:avLst/>
            </a:prstGeom>
            <a:grp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BF54C49-3D3A-4C7A-9F5D-87C21E0BAB16}"/>
              </a:ext>
            </a:extLst>
          </p:cNvPr>
          <p:cNvSpPr txBox="1"/>
          <p:nvPr/>
        </p:nvSpPr>
        <p:spPr>
          <a:xfrm>
            <a:off x="1782454" y="604413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DA8FA4-BCB7-4A3F-B590-80766705F084}"/>
              </a:ext>
            </a:extLst>
          </p:cNvPr>
          <p:cNvSpPr txBox="1"/>
          <p:nvPr/>
        </p:nvSpPr>
        <p:spPr>
          <a:xfrm flipH="1">
            <a:off x="957739" y="1412497"/>
            <a:ext cx="10951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CSDL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Big_data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4657B07-B3AB-4D46-AB42-9E99EF9891F9}"/>
              </a:ext>
            </a:extLst>
          </p:cNvPr>
          <p:cNvGrpSpPr>
            <a:grpSpLocks noChangeAspect="1"/>
          </p:cNvGrpSpPr>
          <p:nvPr/>
        </p:nvGrpSpPr>
        <p:grpSpPr>
          <a:xfrm>
            <a:off x="572788" y="3474164"/>
            <a:ext cx="528608" cy="914400"/>
            <a:chOff x="5191125" y="309563"/>
            <a:chExt cx="452438" cy="782638"/>
          </a:xfrm>
          <a:noFill/>
        </p:grpSpPr>
        <p:sp>
          <p:nvSpPr>
            <p:cNvPr id="38" name="Freeform 98">
              <a:extLst>
                <a:ext uri="{FF2B5EF4-FFF2-40B4-BE49-F238E27FC236}">
                  <a16:creationId xmlns:a16="http://schemas.microsoft.com/office/drawing/2014/main" id="{942F156E-0D26-4A4A-A6E4-ADE32DA0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1041400"/>
              <a:ext cx="125413" cy="46038"/>
            </a:xfrm>
            <a:custGeom>
              <a:avLst/>
              <a:gdLst>
                <a:gd name="T0" fmla="*/ 153 w 186"/>
                <a:gd name="T1" fmla="*/ 67 h 67"/>
                <a:gd name="T2" fmla="*/ 33 w 186"/>
                <a:gd name="T3" fmla="*/ 67 h 67"/>
                <a:gd name="T4" fmla="*/ 0 w 186"/>
                <a:gd name="T5" fmla="*/ 34 h 67"/>
                <a:gd name="T6" fmla="*/ 0 w 186"/>
                <a:gd name="T7" fmla="*/ 34 h 67"/>
                <a:gd name="T8" fmla="*/ 33 w 186"/>
                <a:gd name="T9" fmla="*/ 0 h 67"/>
                <a:gd name="T10" fmla="*/ 153 w 186"/>
                <a:gd name="T11" fmla="*/ 0 h 67"/>
                <a:gd name="T12" fmla="*/ 186 w 186"/>
                <a:gd name="T13" fmla="*/ 34 h 67"/>
                <a:gd name="T14" fmla="*/ 186 w 186"/>
                <a:gd name="T15" fmla="*/ 34 h 67"/>
                <a:gd name="T16" fmla="*/ 153 w 186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67">
                  <a:moveTo>
                    <a:pt x="153" y="67"/>
                  </a:moveTo>
                  <a:lnTo>
                    <a:pt x="33" y="67"/>
                  </a:lnTo>
                  <a:cubicBezTo>
                    <a:pt x="15" y="67"/>
                    <a:pt x="0" y="52"/>
                    <a:pt x="0" y="34"/>
                  </a:cubicBez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lnTo>
                    <a:pt x="153" y="0"/>
                  </a:lnTo>
                  <a:cubicBezTo>
                    <a:pt x="171" y="0"/>
                    <a:pt x="186" y="15"/>
                    <a:pt x="186" y="34"/>
                  </a:cubicBezTo>
                  <a:lnTo>
                    <a:pt x="186" y="34"/>
                  </a:lnTo>
                  <a:cubicBezTo>
                    <a:pt x="186" y="52"/>
                    <a:pt x="171" y="67"/>
                    <a:pt x="153" y="67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99">
              <a:extLst>
                <a:ext uri="{FF2B5EF4-FFF2-40B4-BE49-F238E27FC236}">
                  <a16:creationId xmlns:a16="http://schemas.microsoft.com/office/drawing/2014/main" id="{F493029C-81FF-4457-A3A5-CFE63B507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650" y="315913"/>
              <a:ext cx="433388" cy="166688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0">
              <a:extLst>
                <a:ext uri="{FF2B5EF4-FFF2-40B4-BE49-F238E27FC236}">
                  <a16:creationId xmlns:a16="http://schemas.microsoft.com/office/drawing/2014/main" id="{DBAFDEB6-0224-4ED5-8C45-28CA33B4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415925"/>
              <a:ext cx="433388" cy="534988"/>
            </a:xfrm>
            <a:custGeom>
              <a:avLst/>
              <a:gdLst>
                <a:gd name="T0" fmla="*/ 642 w 643"/>
                <a:gd name="T1" fmla="*/ 668 h 792"/>
                <a:gd name="T2" fmla="*/ 642 w 643"/>
                <a:gd name="T3" fmla="*/ 676 h 792"/>
                <a:gd name="T4" fmla="*/ 321 w 643"/>
                <a:gd name="T5" fmla="*/ 791 h 792"/>
                <a:gd name="T6" fmla="*/ 0 w 643"/>
                <a:gd name="T7" fmla="*/ 677 h 792"/>
                <a:gd name="T8" fmla="*/ 0 w 643"/>
                <a:gd name="T9" fmla="*/ 668 h 792"/>
                <a:gd name="T10" fmla="*/ 0 w 643"/>
                <a:gd name="T11" fmla="*/ 0 h 792"/>
                <a:gd name="T12" fmla="*/ 65 w 643"/>
                <a:gd name="T13" fmla="*/ 46 h 792"/>
                <a:gd name="T14" fmla="*/ 303 w 643"/>
                <a:gd name="T15" fmla="*/ 96 h 792"/>
                <a:gd name="T16" fmla="*/ 558 w 643"/>
                <a:gd name="T17" fmla="*/ 54 h 792"/>
                <a:gd name="T18" fmla="*/ 642 w 643"/>
                <a:gd name="T19" fmla="*/ 6 h 792"/>
                <a:gd name="T20" fmla="*/ 642 w 643"/>
                <a:gd name="T21" fmla="*/ 66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92">
                  <a:moveTo>
                    <a:pt x="642" y="668"/>
                  </a:moveTo>
                  <a:cubicBezTo>
                    <a:pt x="642" y="670"/>
                    <a:pt x="643" y="673"/>
                    <a:pt x="642" y="676"/>
                  </a:cubicBezTo>
                  <a:cubicBezTo>
                    <a:pt x="636" y="743"/>
                    <a:pt x="458" y="790"/>
                    <a:pt x="321" y="791"/>
                  </a:cubicBezTo>
                  <a:cubicBezTo>
                    <a:pt x="193" y="792"/>
                    <a:pt x="14" y="753"/>
                    <a:pt x="0" y="677"/>
                  </a:cubicBezTo>
                  <a:cubicBezTo>
                    <a:pt x="0" y="674"/>
                    <a:pt x="0" y="670"/>
                    <a:pt x="0" y="668"/>
                  </a:cubicBezTo>
                  <a:lnTo>
                    <a:pt x="0" y="0"/>
                  </a:lnTo>
                  <a:cubicBezTo>
                    <a:pt x="14" y="13"/>
                    <a:pt x="36" y="30"/>
                    <a:pt x="65" y="46"/>
                  </a:cubicBezTo>
                  <a:cubicBezTo>
                    <a:pt x="148" y="92"/>
                    <a:pt x="225" y="95"/>
                    <a:pt x="303" y="96"/>
                  </a:cubicBezTo>
                  <a:cubicBezTo>
                    <a:pt x="371" y="98"/>
                    <a:pt x="459" y="99"/>
                    <a:pt x="558" y="54"/>
                  </a:cubicBezTo>
                  <a:cubicBezTo>
                    <a:pt x="594" y="38"/>
                    <a:pt x="623" y="20"/>
                    <a:pt x="642" y="6"/>
                  </a:cubicBezTo>
                  <a:lnTo>
                    <a:pt x="642" y="668"/>
                  </a:lnTo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101">
              <a:extLst>
                <a:ext uri="{FF2B5EF4-FFF2-40B4-BE49-F238E27FC236}">
                  <a16:creationId xmlns:a16="http://schemas.microsoft.com/office/drawing/2014/main" id="{F0EA3DA1-09AD-4681-ABF7-D318B6C5E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555625"/>
              <a:ext cx="433388" cy="239713"/>
            </a:xfrm>
            <a:custGeom>
              <a:avLst/>
              <a:gdLst>
                <a:gd name="T0" fmla="*/ 0 w 642"/>
                <a:gd name="T1" fmla="*/ 232 h 355"/>
                <a:gd name="T2" fmla="*/ 321 w 642"/>
                <a:gd name="T3" fmla="*/ 355 h 355"/>
                <a:gd name="T4" fmla="*/ 642 w 642"/>
                <a:gd name="T5" fmla="*/ 232 h 355"/>
                <a:gd name="T6" fmla="*/ 642 w 642"/>
                <a:gd name="T7" fmla="*/ 0 h 355"/>
                <a:gd name="T8" fmla="*/ 321 w 642"/>
                <a:gd name="T9" fmla="*/ 123 h 355"/>
                <a:gd name="T10" fmla="*/ 0 w 642"/>
                <a:gd name="T11" fmla="*/ 0 h 355"/>
                <a:gd name="T12" fmla="*/ 0 w 642"/>
                <a:gd name="T13" fmla="*/ 2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2" h="355">
                  <a:moveTo>
                    <a:pt x="0" y="232"/>
                  </a:moveTo>
                  <a:cubicBezTo>
                    <a:pt x="0" y="300"/>
                    <a:pt x="143" y="355"/>
                    <a:pt x="321" y="355"/>
                  </a:cubicBezTo>
                  <a:cubicBezTo>
                    <a:pt x="498" y="355"/>
                    <a:pt x="642" y="300"/>
                    <a:pt x="642" y="232"/>
                  </a:cubicBezTo>
                  <a:lnTo>
                    <a:pt x="642" y="0"/>
                  </a:lnTo>
                  <a:cubicBezTo>
                    <a:pt x="642" y="68"/>
                    <a:pt x="498" y="123"/>
                    <a:pt x="321" y="123"/>
                  </a:cubicBezTo>
                  <a:cubicBezTo>
                    <a:pt x="143" y="123"/>
                    <a:pt x="0" y="68"/>
                    <a:pt x="0" y="0"/>
                  </a:cubicBezTo>
                  <a:lnTo>
                    <a:pt x="0" y="232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102">
              <a:extLst>
                <a:ext uri="{FF2B5EF4-FFF2-40B4-BE49-F238E27FC236}">
                  <a16:creationId xmlns:a16="http://schemas.microsoft.com/office/drawing/2014/main" id="{F7CC37A4-715F-4BDA-BAA6-0D00436CE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675" y="393700"/>
              <a:ext cx="33338" cy="11113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3">
              <a:extLst>
                <a:ext uri="{FF2B5EF4-FFF2-40B4-BE49-F238E27FC236}">
                  <a16:creationId xmlns:a16="http://schemas.microsoft.com/office/drawing/2014/main" id="{BA606775-42FC-42B7-AE8F-54DFE5701A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5888" y="309563"/>
              <a:ext cx="444500" cy="177800"/>
            </a:xfrm>
            <a:custGeom>
              <a:avLst/>
              <a:gdLst>
                <a:gd name="T0" fmla="*/ 330 w 660"/>
                <a:gd name="T1" fmla="*/ 17 h 263"/>
                <a:gd name="T2" fmla="*/ 17 w 660"/>
                <a:gd name="T3" fmla="*/ 131 h 263"/>
                <a:gd name="T4" fmla="*/ 330 w 660"/>
                <a:gd name="T5" fmla="*/ 246 h 263"/>
                <a:gd name="T6" fmla="*/ 643 w 660"/>
                <a:gd name="T7" fmla="*/ 131 h 263"/>
                <a:gd name="T8" fmla="*/ 330 w 660"/>
                <a:gd name="T9" fmla="*/ 17 h 263"/>
                <a:gd name="T10" fmla="*/ 330 w 660"/>
                <a:gd name="T11" fmla="*/ 263 h 263"/>
                <a:gd name="T12" fmla="*/ 0 w 660"/>
                <a:gd name="T13" fmla="*/ 131 h 263"/>
                <a:gd name="T14" fmla="*/ 330 w 660"/>
                <a:gd name="T15" fmla="*/ 0 h 263"/>
                <a:gd name="T16" fmla="*/ 660 w 660"/>
                <a:gd name="T17" fmla="*/ 131 h 263"/>
                <a:gd name="T18" fmla="*/ 330 w 660"/>
                <a:gd name="T1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0" h="263">
                  <a:moveTo>
                    <a:pt x="330" y="17"/>
                  </a:moveTo>
                  <a:cubicBezTo>
                    <a:pt x="160" y="17"/>
                    <a:pt x="17" y="69"/>
                    <a:pt x="17" y="131"/>
                  </a:cubicBezTo>
                  <a:cubicBezTo>
                    <a:pt x="17" y="194"/>
                    <a:pt x="160" y="246"/>
                    <a:pt x="330" y="246"/>
                  </a:cubicBezTo>
                  <a:cubicBezTo>
                    <a:pt x="500" y="246"/>
                    <a:pt x="643" y="194"/>
                    <a:pt x="643" y="131"/>
                  </a:cubicBezTo>
                  <a:cubicBezTo>
                    <a:pt x="643" y="69"/>
                    <a:pt x="500" y="17"/>
                    <a:pt x="330" y="17"/>
                  </a:cubicBezTo>
                  <a:close/>
                  <a:moveTo>
                    <a:pt x="330" y="263"/>
                  </a:moveTo>
                  <a:cubicBezTo>
                    <a:pt x="145" y="263"/>
                    <a:pt x="0" y="205"/>
                    <a:pt x="0" y="131"/>
                  </a:cubicBezTo>
                  <a:cubicBezTo>
                    <a:pt x="0" y="58"/>
                    <a:pt x="145" y="0"/>
                    <a:pt x="330" y="0"/>
                  </a:cubicBezTo>
                  <a:cubicBezTo>
                    <a:pt x="515" y="0"/>
                    <a:pt x="660" y="58"/>
                    <a:pt x="660" y="131"/>
                  </a:cubicBezTo>
                  <a:cubicBezTo>
                    <a:pt x="660" y="205"/>
                    <a:pt x="515" y="263"/>
                    <a:pt x="330" y="263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4">
              <a:extLst>
                <a:ext uri="{FF2B5EF4-FFF2-40B4-BE49-F238E27FC236}">
                  <a16:creationId xmlns:a16="http://schemas.microsoft.com/office/drawing/2014/main" id="{AF401D0A-BB97-42EA-AE9D-6333CFBA1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555625"/>
              <a:ext cx="444500" cy="88900"/>
            </a:xfrm>
            <a:custGeom>
              <a:avLst/>
              <a:gdLst>
                <a:gd name="T0" fmla="*/ 330 w 660"/>
                <a:gd name="T1" fmla="*/ 132 h 132"/>
                <a:gd name="T2" fmla="*/ 0 w 660"/>
                <a:gd name="T3" fmla="*/ 0 h 132"/>
                <a:gd name="T4" fmla="*/ 17 w 660"/>
                <a:gd name="T5" fmla="*/ 0 h 132"/>
                <a:gd name="T6" fmla="*/ 330 w 660"/>
                <a:gd name="T7" fmla="*/ 115 h 132"/>
                <a:gd name="T8" fmla="*/ 643 w 660"/>
                <a:gd name="T9" fmla="*/ 0 h 132"/>
                <a:gd name="T10" fmla="*/ 660 w 660"/>
                <a:gd name="T11" fmla="*/ 0 h 132"/>
                <a:gd name="T12" fmla="*/ 330 w 660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132">
                  <a:moveTo>
                    <a:pt x="330" y="132"/>
                  </a:moveTo>
                  <a:cubicBezTo>
                    <a:pt x="145" y="132"/>
                    <a:pt x="0" y="74"/>
                    <a:pt x="0" y="0"/>
                  </a:cubicBezTo>
                  <a:lnTo>
                    <a:pt x="17" y="0"/>
                  </a:lnTo>
                  <a:cubicBezTo>
                    <a:pt x="17" y="62"/>
                    <a:pt x="160" y="115"/>
                    <a:pt x="330" y="115"/>
                  </a:cubicBezTo>
                  <a:cubicBezTo>
                    <a:pt x="500" y="115"/>
                    <a:pt x="643" y="62"/>
                    <a:pt x="643" y="0"/>
                  </a:cubicBezTo>
                  <a:lnTo>
                    <a:pt x="660" y="0"/>
                  </a:lnTo>
                  <a:cubicBezTo>
                    <a:pt x="660" y="74"/>
                    <a:pt x="515" y="132"/>
                    <a:pt x="330" y="132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5">
              <a:extLst>
                <a:ext uri="{FF2B5EF4-FFF2-40B4-BE49-F238E27FC236}">
                  <a16:creationId xmlns:a16="http://schemas.microsoft.com/office/drawing/2014/main" id="{CC26015E-8E7A-41E3-A17F-DE803A12C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711200"/>
              <a:ext cx="444500" cy="88900"/>
            </a:xfrm>
            <a:custGeom>
              <a:avLst/>
              <a:gdLst>
                <a:gd name="T0" fmla="*/ 330 w 660"/>
                <a:gd name="T1" fmla="*/ 131 h 131"/>
                <a:gd name="T2" fmla="*/ 0 w 660"/>
                <a:gd name="T3" fmla="*/ 0 h 131"/>
                <a:gd name="T4" fmla="*/ 17 w 660"/>
                <a:gd name="T5" fmla="*/ 0 h 131"/>
                <a:gd name="T6" fmla="*/ 330 w 660"/>
                <a:gd name="T7" fmla="*/ 114 h 131"/>
                <a:gd name="T8" fmla="*/ 643 w 660"/>
                <a:gd name="T9" fmla="*/ 0 h 131"/>
                <a:gd name="T10" fmla="*/ 660 w 660"/>
                <a:gd name="T11" fmla="*/ 0 h 131"/>
                <a:gd name="T12" fmla="*/ 330 w 660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131">
                  <a:moveTo>
                    <a:pt x="330" y="131"/>
                  </a:moveTo>
                  <a:cubicBezTo>
                    <a:pt x="145" y="131"/>
                    <a:pt x="0" y="73"/>
                    <a:pt x="0" y="0"/>
                  </a:cubicBezTo>
                  <a:lnTo>
                    <a:pt x="17" y="0"/>
                  </a:lnTo>
                  <a:cubicBezTo>
                    <a:pt x="17" y="62"/>
                    <a:pt x="160" y="114"/>
                    <a:pt x="330" y="114"/>
                  </a:cubicBezTo>
                  <a:cubicBezTo>
                    <a:pt x="500" y="114"/>
                    <a:pt x="643" y="62"/>
                    <a:pt x="643" y="0"/>
                  </a:cubicBezTo>
                  <a:lnTo>
                    <a:pt x="660" y="0"/>
                  </a:lnTo>
                  <a:cubicBezTo>
                    <a:pt x="660" y="73"/>
                    <a:pt x="515" y="131"/>
                    <a:pt x="330" y="131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6">
              <a:extLst>
                <a:ext uri="{FF2B5EF4-FFF2-40B4-BE49-F238E27FC236}">
                  <a16:creationId xmlns:a16="http://schemas.microsoft.com/office/drawing/2014/main" id="{4E929BE6-CD5D-48F9-BB39-3FEF642A1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868363"/>
              <a:ext cx="444500" cy="88900"/>
            </a:xfrm>
            <a:custGeom>
              <a:avLst/>
              <a:gdLst>
                <a:gd name="T0" fmla="*/ 330 w 660"/>
                <a:gd name="T1" fmla="*/ 132 h 132"/>
                <a:gd name="T2" fmla="*/ 0 w 660"/>
                <a:gd name="T3" fmla="*/ 0 h 132"/>
                <a:gd name="T4" fmla="*/ 17 w 660"/>
                <a:gd name="T5" fmla="*/ 0 h 132"/>
                <a:gd name="T6" fmla="*/ 330 w 660"/>
                <a:gd name="T7" fmla="*/ 115 h 132"/>
                <a:gd name="T8" fmla="*/ 643 w 660"/>
                <a:gd name="T9" fmla="*/ 0 h 132"/>
                <a:gd name="T10" fmla="*/ 660 w 660"/>
                <a:gd name="T11" fmla="*/ 0 h 132"/>
                <a:gd name="T12" fmla="*/ 330 w 660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132">
                  <a:moveTo>
                    <a:pt x="330" y="132"/>
                  </a:moveTo>
                  <a:cubicBezTo>
                    <a:pt x="145" y="132"/>
                    <a:pt x="0" y="74"/>
                    <a:pt x="0" y="0"/>
                  </a:cubicBezTo>
                  <a:lnTo>
                    <a:pt x="17" y="0"/>
                  </a:lnTo>
                  <a:cubicBezTo>
                    <a:pt x="17" y="62"/>
                    <a:pt x="160" y="115"/>
                    <a:pt x="330" y="115"/>
                  </a:cubicBezTo>
                  <a:cubicBezTo>
                    <a:pt x="500" y="115"/>
                    <a:pt x="643" y="62"/>
                    <a:pt x="643" y="0"/>
                  </a:cubicBezTo>
                  <a:lnTo>
                    <a:pt x="660" y="0"/>
                  </a:lnTo>
                  <a:cubicBezTo>
                    <a:pt x="660" y="74"/>
                    <a:pt x="515" y="132"/>
                    <a:pt x="330" y="132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07">
              <a:extLst>
                <a:ext uri="{FF2B5EF4-FFF2-40B4-BE49-F238E27FC236}">
                  <a16:creationId xmlns:a16="http://schemas.microsoft.com/office/drawing/2014/main" id="{356712C7-8D82-4F43-8B5D-6C01CBB91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888" y="398463"/>
              <a:ext cx="11113" cy="234950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108">
              <a:extLst>
                <a:ext uri="{FF2B5EF4-FFF2-40B4-BE49-F238E27FC236}">
                  <a16:creationId xmlns:a16="http://schemas.microsoft.com/office/drawing/2014/main" id="{B604757E-70BC-42B0-9FEE-8C81878D8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5" y="398463"/>
              <a:ext cx="11113" cy="234950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109">
              <a:extLst>
                <a:ext uri="{FF2B5EF4-FFF2-40B4-BE49-F238E27FC236}">
                  <a16:creationId xmlns:a16="http://schemas.microsoft.com/office/drawing/2014/main" id="{805897E8-271B-42AB-9066-869FD3731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888" y="633413"/>
              <a:ext cx="11113" cy="234950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110">
              <a:extLst>
                <a:ext uri="{FF2B5EF4-FFF2-40B4-BE49-F238E27FC236}">
                  <a16:creationId xmlns:a16="http://schemas.microsoft.com/office/drawing/2014/main" id="{DAFD14E1-4FF3-4136-92E2-52C8CD967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5" y="633413"/>
              <a:ext cx="11113" cy="234950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111">
              <a:extLst>
                <a:ext uri="{FF2B5EF4-FFF2-40B4-BE49-F238E27FC236}">
                  <a16:creationId xmlns:a16="http://schemas.microsoft.com/office/drawing/2014/main" id="{D7408096-044D-42B2-9901-EF6488FD4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1788" y="950913"/>
              <a:ext cx="11113" cy="90488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2">
              <a:extLst>
                <a:ext uri="{FF2B5EF4-FFF2-40B4-BE49-F238E27FC236}">
                  <a16:creationId xmlns:a16="http://schemas.microsoft.com/office/drawing/2014/main" id="{D14E5796-41DA-4737-A2C3-A3FC6BDE0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288" y="1036638"/>
              <a:ext cx="138113" cy="55563"/>
            </a:xfrm>
            <a:custGeom>
              <a:avLst/>
              <a:gdLst>
                <a:gd name="T0" fmla="*/ 42 w 203"/>
                <a:gd name="T1" fmla="*/ 17 h 83"/>
                <a:gd name="T2" fmla="*/ 17 w 203"/>
                <a:gd name="T3" fmla="*/ 42 h 83"/>
                <a:gd name="T4" fmla="*/ 42 w 203"/>
                <a:gd name="T5" fmla="*/ 67 h 83"/>
                <a:gd name="T6" fmla="*/ 162 w 203"/>
                <a:gd name="T7" fmla="*/ 67 h 83"/>
                <a:gd name="T8" fmla="*/ 187 w 203"/>
                <a:gd name="T9" fmla="*/ 42 h 83"/>
                <a:gd name="T10" fmla="*/ 162 w 203"/>
                <a:gd name="T11" fmla="*/ 17 h 83"/>
                <a:gd name="T12" fmla="*/ 42 w 203"/>
                <a:gd name="T13" fmla="*/ 17 h 83"/>
                <a:gd name="T14" fmla="*/ 162 w 203"/>
                <a:gd name="T15" fmla="*/ 83 h 83"/>
                <a:gd name="T16" fmla="*/ 42 w 203"/>
                <a:gd name="T17" fmla="*/ 83 h 83"/>
                <a:gd name="T18" fmla="*/ 0 w 203"/>
                <a:gd name="T19" fmla="*/ 42 h 83"/>
                <a:gd name="T20" fmla="*/ 42 w 203"/>
                <a:gd name="T21" fmla="*/ 0 h 83"/>
                <a:gd name="T22" fmla="*/ 162 w 203"/>
                <a:gd name="T23" fmla="*/ 0 h 83"/>
                <a:gd name="T24" fmla="*/ 203 w 203"/>
                <a:gd name="T25" fmla="*/ 42 h 83"/>
                <a:gd name="T26" fmla="*/ 162 w 203"/>
                <a:gd name="T2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3" h="83">
                  <a:moveTo>
                    <a:pt x="42" y="17"/>
                  </a:moveTo>
                  <a:cubicBezTo>
                    <a:pt x="28" y="17"/>
                    <a:pt x="17" y="28"/>
                    <a:pt x="17" y="42"/>
                  </a:cubicBezTo>
                  <a:cubicBezTo>
                    <a:pt x="17" y="55"/>
                    <a:pt x="28" y="67"/>
                    <a:pt x="42" y="67"/>
                  </a:cubicBezTo>
                  <a:lnTo>
                    <a:pt x="162" y="67"/>
                  </a:lnTo>
                  <a:cubicBezTo>
                    <a:pt x="175" y="67"/>
                    <a:pt x="187" y="55"/>
                    <a:pt x="187" y="42"/>
                  </a:cubicBezTo>
                  <a:cubicBezTo>
                    <a:pt x="187" y="28"/>
                    <a:pt x="175" y="17"/>
                    <a:pt x="162" y="17"/>
                  </a:cubicBezTo>
                  <a:lnTo>
                    <a:pt x="42" y="17"/>
                  </a:lnTo>
                  <a:close/>
                  <a:moveTo>
                    <a:pt x="162" y="83"/>
                  </a:moveTo>
                  <a:lnTo>
                    <a:pt x="42" y="83"/>
                  </a:lnTo>
                  <a:cubicBezTo>
                    <a:pt x="19" y="83"/>
                    <a:pt x="0" y="64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lnTo>
                    <a:pt x="162" y="0"/>
                  </a:lnTo>
                  <a:cubicBezTo>
                    <a:pt x="185" y="0"/>
                    <a:pt x="203" y="19"/>
                    <a:pt x="203" y="42"/>
                  </a:cubicBezTo>
                  <a:cubicBezTo>
                    <a:pt x="203" y="64"/>
                    <a:pt x="185" y="83"/>
                    <a:pt x="162" y="83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113">
              <a:extLst>
                <a:ext uri="{FF2B5EF4-FFF2-40B4-BE49-F238E27FC236}">
                  <a16:creationId xmlns:a16="http://schemas.microsoft.com/office/drawing/2014/main" id="{205EAB5D-8021-4252-922F-239464164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0050" y="1058863"/>
              <a:ext cx="163513" cy="11113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114">
              <a:extLst>
                <a:ext uri="{FF2B5EF4-FFF2-40B4-BE49-F238E27FC236}">
                  <a16:creationId xmlns:a16="http://schemas.microsoft.com/office/drawing/2014/main" id="{161E1B35-A97D-4E5D-9141-ED0EB4D2F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1125" y="1058863"/>
              <a:ext cx="163513" cy="11113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0F1D931-E731-42BE-8D76-ED7BA18B4712}"/>
              </a:ext>
            </a:extLst>
          </p:cNvPr>
          <p:cNvSpPr txBox="1"/>
          <p:nvPr/>
        </p:nvSpPr>
        <p:spPr>
          <a:xfrm>
            <a:off x="1471509" y="3734609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1D62B6-AD6D-4C7B-BDBF-DAEDF5FA66ED}"/>
              </a:ext>
            </a:extLst>
          </p:cNvPr>
          <p:cNvSpPr txBox="1"/>
          <p:nvPr/>
        </p:nvSpPr>
        <p:spPr>
          <a:xfrm flipH="1">
            <a:off x="1034300" y="4611135"/>
            <a:ext cx="10072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l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55" grpId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93012E8-47B9-45ED-A597-E8765CBDD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284" y="1876673"/>
            <a:ext cx="10439400" cy="39528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9C75610-431C-413E-A284-6485CC629C8B}"/>
              </a:ext>
            </a:extLst>
          </p:cNvPr>
          <p:cNvSpPr/>
          <p:nvPr/>
        </p:nvSpPr>
        <p:spPr>
          <a:xfrm>
            <a:off x="758316" y="625981"/>
            <a:ext cx="4482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khoá chính của bảng Ca sĩ và bảng Bản nhạc.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5713F6-06FF-4799-AAEA-E6644AEAF307}"/>
              </a:ext>
            </a:extLst>
          </p:cNvPr>
          <p:cNvSpPr/>
          <p:nvPr/>
        </p:nvSpPr>
        <p:spPr>
          <a:xfrm>
            <a:off x="7264861" y="491926"/>
            <a:ext cx="4649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các khoá ngoài của bảng Bản nhạc và bảng Bản thu âm.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C396A4A-3305-4CAC-BD42-FBA9570F7F93}"/>
              </a:ext>
            </a:extLst>
          </p:cNvPr>
          <p:cNvSpPr/>
          <p:nvPr/>
        </p:nvSpPr>
        <p:spPr>
          <a:xfrm>
            <a:off x="3584515" y="2773798"/>
            <a:ext cx="805218" cy="6141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C25C95D-7998-4C6A-8A77-2866C54583C4}"/>
              </a:ext>
            </a:extLst>
          </p:cNvPr>
          <p:cNvSpPr/>
          <p:nvPr/>
        </p:nvSpPr>
        <p:spPr>
          <a:xfrm>
            <a:off x="6057034" y="2773798"/>
            <a:ext cx="805218" cy="6141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6EB7FBF-E3B4-4D0E-8B6A-CF680CC79562}"/>
              </a:ext>
            </a:extLst>
          </p:cNvPr>
          <p:cNvSpPr/>
          <p:nvPr/>
        </p:nvSpPr>
        <p:spPr>
          <a:xfrm>
            <a:off x="6862252" y="2773797"/>
            <a:ext cx="805218" cy="61414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559F8C1-79D7-47E6-8B35-8E3704C52387}"/>
              </a:ext>
            </a:extLst>
          </p:cNvPr>
          <p:cNvSpPr/>
          <p:nvPr/>
        </p:nvSpPr>
        <p:spPr>
          <a:xfrm>
            <a:off x="9861633" y="2773797"/>
            <a:ext cx="805218" cy="61414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D12C647-68C6-43E3-BF74-21990A021700}"/>
              </a:ext>
            </a:extLst>
          </p:cNvPr>
          <p:cNvSpPr/>
          <p:nvPr/>
        </p:nvSpPr>
        <p:spPr>
          <a:xfrm>
            <a:off x="10609274" y="2773797"/>
            <a:ext cx="805218" cy="61414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93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A69A572-ED91-4C27-B564-45C42DB1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18" y="715038"/>
            <a:ext cx="11588763" cy="440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9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249888-D964-4296-A46A-AC22F82DD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40" y="232011"/>
            <a:ext cx="11439720" cy="222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9BF797-5056-4B66-A5DB-21DD6CEC5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6" y="2837996"/>
            <a:ext cx="11630803" cy="378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83078A-1218-4A7B-AFC2-1716E9B2D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" y="185057"/>
            <a:ext cx="11854543" cy="636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9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4EB959-2DE6-64E7-228F-A7108AFC1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5" y="5086985"/>
            <a:ext cx="891540" cy="1634490"/>
          </a:xfrm>
          <a:prstGeom prst="rect">
            <a:avLst/>
          </a:prstGeom>
        </p:spPr>
      </p:pic>
      <p:pic>
        <p:nvPicPr>
          <p:cNvPr id="3" name="Picture 64">
            <a:extLst>
              <a:ext uri="{FF2B5EF4-FFF2-40B4-BE49-F238E27FC236}">
                <a16:creationId xmlns:a16="http://schemas.microsoft.com/office/drawing/2014/main" id="{2E3955ED-51FB-3AC9-1FC6-1818E4A1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02" y="465604"/>
            <a:ext cx="8701549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7E77F497-C5BD-22EF-6B0A-614F39F00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09" y="4299005"/>
            <a:ext cx="940752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EAC8E6-E6FD-6376-6B0A-7C3783D4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6084"/>
            <a:ext cx="6858000" cy="61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55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32454" y="50800"/>
            <a:ext cx="4511699" cy="6858000"/>
            <a:chOff x="0" y="0"/>
            <a:chExt cx="625164" cy="9502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164" cy="950279"/>
            </a:xfrm>
            <a:custGeom>
              <a:avLst/>
              <a:gdLst/>
              <a:ahLst/>
              <a:cxnLst/>
              <a:rect l="l" t="t" r="r" b="b"/>
              <a:pathLst>
                <a:path w="625164" h="950279">
                  <a:moveTo>
                    <a:pt x="312582" y="0"/>
                  </a:moveTo>
                  <a:lnTo>
                    <a:pt x="625164" y="950279"/>
                  </a:lnTo>
                  <a:lnTo>
                    <a:pt x="0" y="950279"/>
                  </a:lnTo>
                  <a:lnTo>
                    <a:pt x="312582" y="0"/>
                  </a:lnTo>
                  <a:close/>
                </a:path>
              </a:pathLst>
            </a:custGeom>
            <a:solidFill>
              <a:srgbClr val="11444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97682" y="403101"/>
              <a:ext cx="429800" cy="4793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-1634225" y="1557782"/>
            <a:ext cx="6647695" cy="3379245"/>
          </a:xfrm>
          <a:custGeom>
            <a:avLst/>
            <a:gdLst/>
            <a:ahLst/>
            <a:cxnLst/>
            <a:rect l="l" t="t" r="r" b="b"/>
            <a:pathLst>
              <a:path w="9971543" h="5068868">
                <a:moveTo>
                  <a:pt x="0" y="0"/>
                </a:moveTo>
                <a:lnTo>
                  <a:pt x="9971544" y="0"/>
                </a:lnTo>
                <a:lnTo>
                  <a:pt x="9971544" y="5068868"/>
                </a:lnTo>
                <a:lnTo>
                  <a:pt x="0" y="506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0800000">
            <a:off x="8804019" y="0"/>
            <a:ext cx="4511699" cy="6858000"/>
            <a:chOff x="0" y="0"/>
            <a:chExt cx="625164" cy="9502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5164" cy="950279"/>
            </a:xfrm>
            <a:custGeom>
              <a:avLst/>
              <a:gdLst/>
              <a:ahLst/>
              <a:cxnLst/>
              <a:rect l="l" t="t" r="r" b="b"/>
              <a:pathLst>
                <a:path w="625164" h="950279">
                  <a:moveTo>
                    <a:pt x="312582" y="0"/>
                  </a:moveTo>
                  <a:lnTo>
                    <a:pt x="625164" y="950279"/>
                  </a:lnTo>
                  <a:lnTo>
                    <a:pt x="0" y="950279"/>
                  </a:lnTo>
                  <a:lnTo>
                    <a:pt x="312582" y="0"/>
                  </a:lnTo>
                  <a:close/>
                </a:path>
              </a:pathLst>
            </a:custGeom>
            <a:solidFill>
              <a:srgbClr val="11444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7682" y="403101"/>
              <a:ext cx="429800" cy="4793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7169794" y="1901802"/>
            <a:ext cx="6647695" cy="3379245"/>
          </a:xfrm>
          <a:custGeom>
            <a:avLst/>
            <a:gdLst/>
            <a:ahLst/>
            <a:cxnLst/>
            <a:rect l="l" t="t" r="r" b="b"/>
            <a:pathLst>
              <a:path w="9971543" h="5068868">
                <a:moveTo>
                  <a:pt x="0" y="0"/>
                </a:moveTo>
                <a:lnTo>
                  <a:pt x="9971543" y="0"/>
                </a:lnTo>
                <a:lnTo>
                  <a:pt x="9971543" y="5068868"/>
                </a:lnTo>
                <a:lnTo>
                  <a:pt x="0" y="506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31618" y="2054017"/>
            <a:ext cx="4328765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>
                <a:solidFill>
                  <a:srgbClr val="193046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3025" y="12700"/>
            <a:ext cx="4511699" cy="6858000"/>
            <a:chOff x="0" y="0"/>
            <a:chExt cx="625164" cy="9502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164" cy="950279"/>
            </a:xfrm>
            <a:custGeom>
              <a:avLst/>
              <a:gdLst/>
              <a:ahLst/>
              <a:cxnLst/>
              <a:rect l="l" t="t" r="r" b="b"/>
              <a:pathLst>
                <a:path w="625164" h="950279">
                  <a:moveTo>
                    <a:pt x="312582" y="0"/>
                  </a:moveTo>
                  <a:lnTo>
                    <a:pt x="625164" y="950279"/>
                  </a:lnTo>
                  <a:lnTo>
                    <a:pt x="0" y="950279"/>
                  </a:lnTo>
                  <a:lnTo>
                    <a:pt x="312582" y="0"/>
                  </a:lnTo>
                  <a:close/>
                </a:path>
              </a:pathLst>
            </a:custGeom>
            <a:solidFill>
              <a:srgbClr val="11444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97682" y="403101"/>
              <a:ext cx="429800" cy="4793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41212" y="5368710"/>
            <a:ext cx="8770809" cy="803490"/>
            <a:chOff x="0" y="0"/>
            <a:chExt cx="742442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24420" cy="609600"/>
            </a:xfrm>
            <a:custGeom>
              <a:avLst/>
              <a:gdLst/>
              <a:ahLst/>
              <a:cxnLst/>
              <a:rect l="l" t="t" r="r" b="b"/>
              <a:pathLst>
                <a:path w="7424420" h="609600">
                  <a:moveTo>
                    <a:pt x="722122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7424420" y="609600"/>
                  </a:lnTo>
                  <a:lnTo>
                    <a:pt x="7221220" y="0"/>
                  </a:lnTo>
                  <a:close/>
                </a:path>
              </a:pathLst>
            </a:custGeom>
            <a:solidFill>
              <a:srgbClr val="ABD02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7221220" cy="647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78654" y="5368710"/>
            <a:ext cx="7611417" cy="803490"/>
            <a:chOff x="0" y="0"/>
            <a:chExt cx="6090497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90496" cy="609600"/>
            </a:xfrm>
            <a:custGeom>
              <a:avLst/>
              <a:gdLst/>
              <a:ahLst/>
              <a:cxnLst/>
              <a:rect l="l" t="t" r="r" b="b"/>
              <a:pathLst>
                <a:path w="6090496" h="609600">
                  <a:moveTo>
                    <a:pt x="203200" y="0"/>
                  </a:moveTo>
                  <a:lnTo>
                    <a:pt x="6090496" y="0"/>
                  </a:lnTo>
                  <a:lnTo>
                    <a:pt x="588729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DE01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5887297" cy="647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-1634225" y="1557782"/>
            <a:ext cx="6647695" cy="3379245"/>
          </a:xfrm>
          <a:custGeom>
            <a:avLst/>
            <a:gdLst/>
            <a:ahLst/>
            <a:cxnLst/>
            <a:rect l="l" t="t" r="r" b="b"/>
            <a:pathLst>
              <a:path w="9971543" h="5068868">
                <a:moveTo>
                  <a:pt x="0" y="0"/>
                </a:moveTo>
                <a:lnTo>
                  <a:pt x="9971544" y="0"/>
                </a:lnTo>
                <a:lnTo>
                  <a:pt x="9971544" y="5068868"/>
                </a:lnTo>
                <a:lnTo>
                  <a:pt x="0" y="506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80028" y="1100370"/>
            <a:ext cx="4657262" cy="465726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4"/>
              <a:stretch>
                <a:fillRect l="-35105" r="-42672"/>
              </a:stretch>
            </a:blipFill>
            <a:ln w="1714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2975036" y="-141966"/>
            <a:ext cx="9216964" cy="1364937"/>
            <a:chOff x="0" y="0"/>
            <a:chExt cx="3125912" cy="4629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5912" cy="462915"/>
            </a:xfrm>
            <a:custGeom>
              <a:avLst/>
              <a:gdLst/>
              <a:ahLst/>
              <a:cxnLst/>
              <a:rect l="l" t="t" r="r" b="b"/>
              <a:pathLst>
                <a:path w="3125912" h="462915">
                  <a:moveTo>
                    <a:pt x="203200" y="0"/>
                  </a:moveTo>
                  <a:lnTo>
                    <a:pt x="3125912" y="0"/>
                  </a:lnTo>
                  <a:lnTo>
                    <a:pt x="2922712" y="462915"/>
                  </a:lnTo>
                  <a:lnTo>
                    <a:pt x="0" y="46291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2F9F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2922712" cy="5010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3139843" y="365908"/>
            <a:ext cx="401368" cy="349190"/>
          </a:xfrm>
          <a:custGeom>
            <a:avLst/>
            <a:gdLst/>
            <a:ahLst/>
            <a:cxnLst/>
            <a:rect l="l" t="t" r="r" b="b"/>
            <a:pathLst>
              <a:path w="602052" h="523785">
                <a:moveTo>
                  <a:pt x="0" y="0"/>
                </a:moveTo>
                <a:lnTo>
                  <a:pt x="602052" y="0"/>
                </a:lnTo>
                <a:lnTo>
                  <a:pt x="602052" y="523785"/>
                </a:lnTo>
                <a:lnTo>
                  <a:pt x="0" y="523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578654" y="1685304"/>
            <a:ext cx="7075151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BÀI 13. CƠ SỞ DỮ LIỆU QUAN HỆ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61232" y="292100"/>
            <a:ext cx="8650789" cy="38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2666" b="1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CHỦ ĐỀ 4. GIỚI THIỆU CÁC HỆ CƠ SỞ DỮ LIỆU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682360" y="3348360"/>
            <a:ext cx="4653667" cy="2365614"/>
          </a:xfrm>
          <a:custGeom>
            <a:avLst/>
            <a:gdLst/>
            <a:ahLst/>
            <a:cxnLst/>
            <a:rect l="l" t="t" r="r" b="b"/>
            <a:pathLst>
              <a:path w="6980500" h="3548421">
                <a:moveTo>
                  <a:pt x="0" y="0"/>
                </a:moveTo>
                <a:lnTo>
                  <a:pt x="6980500" y="0"/>
                </a:lnTo>
                <a:lnTo>
                  <a:pt x="6980500" y="3548420"/>
                </a:lnTo>
                <a:lnTo>
                  <a:pt x="0" y="3548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8408513" y="-807120"/>
            <a:ext cx="4741339" cy="5178989"/>
            <a:chOff x="0" y="0"/>
            <a:chExt cx="656984" cy="7176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6984" cy="717627"/>
            </a:xfrm>
            <a:custGeom>
              <a:avLst/>
              <a:gdLst/>
              <a:ahLst/>
              <a:cxnLst/>
              <a:rect l="l" t="t" r="r" b="b"/>
              <a:pathLst>
                <a:path w="656984" h="717627">
                  <a:moveTo>
                    <a:pt x="328492" y="0"/>
                  </a:moveTo>
                  <a:lnTo>
                    <a:pt x="656984" y="717627"/>
                  </a:lnTo>
                  <a:lnTo>
                    <a:pt x="0" y="717627"/>
                  </a:lnTo>
                  <a:lnTo>
                    <a:pt x="328492" y="0"/>
                  </a:lnTo>
                  <a:close/>
                </a:path>
              </a:pathLst>
            </a:custGeom>
            <a:solidFill>
              <a:srgbClr val="1144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2654" y="295084"/>
              <a:ext cx="451677" cy="3712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789467" y="685800"/>
            <a:ext cx="10013592" cy="959659"/>
            <a:chOff x="0" y="0"/>
            <a:chExt cx="5111730" cy="4898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11730" cy="489886"/>
            </a:xfrm>
            <a:custGeom>
              <a:avLst/>
              <a:gdLst/>
              <a:ahLst/>
              <a:cxnLst/>
              <a:rect l="l" t="t" r="r" b="b"/>
              <a:pathLst>
                <a:path w="5111730" h="489886">
                  <a:moveTo>
                    <a:pt x="4908530" y="0"/>
                  </a:moveTo>
                  <a:lnTo>
                    <a:pt x="0" y="0"/>
                  </a:lnTo>
                  <a:lnTo>
                    <a:pt x="203200" y="489886"/>
                  </a:lnTo>
                  <a:lnTo>
                    <a:pt x="5111730" y="489886"/>
                  </a:lnTo>
                  <a:lnTo>
                    <a:pt x="4908530" y="0"/>
                  </a:lnTo>
                  <a:close/>
                </a:path>
              </a:pathLst>
            </a:custGeom>
            <a:solidFill>
              <a:srgbClr val="F2F9F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4908530" cy="5279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90676" y="871836"/>
            <a:ext cx="7269802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4"/>
              </a:lnSpc>
              <a:spcBef>
                <a:spcPct val="0"/>
              </a:spcBef>
            </a:pPr>
            <a:r>
              <a:rPr lang="en-US" sz="5134" b="1" dirty="0">
                <a:solidFill>
                  <a:schemeClr val="accent6">
                    <a:lumMod val="50000"/>
                  </a:schemeClr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NỘI DUNG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85800" y="2003700"/>
            <a:ext cx="8538326" cy="556044"/>
            <a:chOff x="0" y="0"/>
            <a:chExt cx="3373166" cy="2196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73166" cy="219672"/>
            </a:xfrm>
            <a:custGeom>
              <a:avLst/>
              <a:gdLst/>
              <a:ahLst/>
              <a:cxnLst/>
              <a:rect l="l" t="t" r="r" b="b"/>
              <a:pathLst>
                <a:path w="3373166" h="219672">
                  <a:moveTo>
                    <a:pt x="0" y="0"/>
                  </a:moveTo>
                  <a:lnTo>
                    <a:pt x="3373166" y="0"/>
                  </a:lnTo>
                  <a:lnTo>
                    <a:pt x="3373166" y="219672"/>
                  </a:lnTo>
                  <a:lnTo>
                    <a:pt x="0" y="219672"/>
                  </a:lnTo>
                  <a:close/>
                </a:path>
              </a:pathLst>
            </a:custGeom>
            <a:solidFill>
              <a:srgbClr val="F2F9F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373166" cy="257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5800" y="2707430"/>
            <a:ext cx="8538326" cy="556044"/>
            <a:chOff x="0" y="0"/>
            <a:chExt cx="3373166" cy="2196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73166" cy="219672"/>
            </a:xfrm>
            <a:custGeom>
              <a:avLst/>
              <a:gdLst/>
              <a:ahLst/>
              <a:cxnLst/>
              <a:rect l="l" t="t" r="r" b="b"/>
              <a:pathLst>
                <a:path w="3373166" h="219672">
                  <a:moveTo>
                    <a:pt x="0" y="0"/>
                  </a:moveTo>
                  <a:lnTo>
                    <a:pt x="3373166" y="0"/>
                  </a:lnTo>
                  <a:lnTo>
                    <a:pt x="3373166" y="219672"/>
                  </a:lnTo>
                  <a:lnTo>
                    <a:pt x="0" y="219672"/>
                  </a:lnTo>
                  <a:close/>
                </a:path>
              </a:pathLst>
            </a:custGeom>
            <a:solidFill>
              <a:srgbClr val="F2F9F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373166" cy="257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85800" y="2003700"/>
            <a:ext cx="464303" cy="556044"/>
            <a:chOff x="0" y="0"/>
            <a:chExt cx="183428" cy="2196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3428" cy="219672"/>
            </a:xfrm>
            <a:custGeom>
              <a:avLst/>
              <a:gdLst/>
              <a:ahLst/>
              <a:cxnLst/>
              <a:rect l="l" t="t" r="r" b="b"/>
              <a:pathLst>
                <a:path w="183428" h="219672">
                  <a:moveTo>
                    <a:pt x="0" y="0"/>
                  </a:moveTo>
                  <a:lnTo>
                    <a:pt x="183428" y="0"/>
                  </a:lnTo>
                  <a:lnTo>
                    <a:pt x="183428" y="219672"/>
                  </a:lnTo>
                  <a:lnTo>
                    <a:pt x="0" y="219672"/>
                  </a:lnTo>
                  <a:close/>
                </a:path>
              </a:pathLst>
            </a:custGeom>
            <a:solidFill>
              <a:srgbClr val="11444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83428" cy="257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5800" y="2707430"/>
            <a:ext cx="464303" cy="556044"/>
            <a:chOff x="0" y="0"/>
            <a:chExt cx="183428" cy="21967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3428" cy="219672"/>
            </a:xfrm>
            <a:custGeom>
              <a:avLst/>
              <a:gdLst/>
              <a:ahLst/>
              <a:cxnLst/>
              <a:rect l="l" t="t" r="r" b="b"/>
              <a:pathLst>
                <a:path w="183428" h="219672">
                  <a:moveTo>
                    <a:pt x="0" y="0"/>
                  </a:moveTo>
                  <a:lnTo>
                    <a:pt x="183428" y="0"/>
                  </a:lnTo>
                  <a:lnTo>
                    <a:pt x="183428" y="219672"/>
                  </a:lnTo>
                  <a:lnTo>
                    <a:pt x="0" y="219672"/>
                  </a:lnTo>
                  <a:close/>
                </a:path>
              </a:pathLst>
            </a:custGeom>
            <a:solidFill>
              <a:srgbClr val="11444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83428" cy="257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930048" y="3411160"/>
            <a:ext cx="6321760" cy="556044"/>
            <a:chOff x="0" y="0"/>
            <a:chExt cx="2497486" cy="21967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97486" cy="219672"/>
            </a:xfrm>
            <a:custGeom>
              <a:avLst/>
              <a:gdLst/>
              <a:ahLst/>
              <a:cxnLst/>
              <a:rect l="l" t="t" r="r" b="b"/>
              <a:pathLst>
                <a:path w="2497486" h="219672">
                  <a:moveTo>
                    <a:pt x="0" y="0"/>
                  </a:moveTo>
                  <a:lnTo>
                    <a:pt x="2497486" y="0"/>
                  </a:lnTo>
                  <a:lnTo>
                    <a:pt x="2497486" y="219672"/>
                  </a:lnTo>
                  <a:lnTo>
                    <a:pt x="0" y="219672"/>
                  </a:lnTo>
                  <a:close/>
                </a:path>
              </a:pathLst>
            </a:custGeom>
            <a:solidFill>
              <a:srgbClr val="F2F9F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2497486" cy="2768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00"/>
                </a:lnSpc>
              </a:pPr>
              <a:endParaRPr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930048" y="3411160"/>
            <a:ext cx="464303" cy="556044"/>
            <a:chOff x="0" y="0"/>
            <a:chExt cx="183428" cy="21967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83428" cy="219672"/>
            </a:xfrm>
            <a:custGeom>
              <a:avLst/>
              <a:gdLst/>
              <a:ahLst/>
              <a:cxnLst/>
              <a:rect l="l" t="t" r="r" b="b"/>
              <a:pathLst>
                <a:path w="183428" h="219672">
                  <a:moveTo>
                    <a:pt x="0" y="0"/>
                  </a:moveTo>
                  <a:lnTo>
                    <a:pt x="183428" y="0"/>
                  </a:lnTo>
                  <a:lnTo>
                    <a:pt x="183428" y="219672"/>
                  </a:lnTo>
                  <a:lnTo>
                    <a:pt x="0" y="219672"/>
                  </a:lnTo>
                  <a:close/>
                </a:path>
              </a:pathLst>
            </a:custGeom>
            <a:solidFill>
              <a:srgbClr val="114445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83428" cy="257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930048" y="4114890"/>
            <a:ext cx="6321760" cy="529170"/>
            <a:chOff x="0" y="0"/>
            <a:chExt cx="2497486" cy="20905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497486" cy="209055"/>
            </a:xfrm>
            <a:custGeom>
              <a:avLst/>
              <a:gdLst/>
              <a:ahLst/>
              <a:cxnLst/>
              <a:rect l="l" t="t" r="r" b="b"/>
              <a:pathLst>
                <a:path w="2497486" h="209055">
                  <a:moveTo>
                    <a:pt x="0" y="0"/>
                  </a:moveTo>
                  <a:lnTo>
                    <a:pt x="2497486" y="0"/>
                  </a:lnTo>
                  <a:lnTo>
                    <a:pt x="2497486" y="209055"/>
                  </a:lnTo>
                  <a:lnTo>
                    <a:pt x="0" y="209055"/>
                  </a:lnTo>
                  <a:close/>
                </a:path>
              </a:pathLst>
            </a:custGeom>
            <a:solidFill>
              <a:srgbClr val="F2F9F9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2497486" cy="2471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930048" y="4114890"/>
            <a:ext cx="464303" cy="556044"/>
            <a:chOff x="0" y="0"/>
            <a:chExt cx="183428" cy="21967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83428" cy="219672"/>
            </a:xfrm>
            <a:custGeom>
              <a:avLst/>
              <a:gdLst/>
              <a:ahLst/>
              <a:cxnLst/>
              <a:rect l="l" t="t" r="r" b="b"/>
              <a:pathLst>
                <a:path w="183428" h="219672">
                  <a:moveTo>
                    <a:pt x="0" y="0"/>
                  </a:moveTo>
                  <a:lnTo>
                    <a:pt x="183428" y="0"/>
                  </a:lnTo>
                  <a:lnTo>
                    <a:pt x="183428" y="219672"/>
                  </a:lnTo>
                  <a:lnTo>
                    <a:pt x="0" y="219672"/>
                  </a:lnTo>
                  <a:close/>
                </a:path>
              </a:pathLst>
            </a:custGeom>
            <a:solidFill>
              <a:srgbClr val="114445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183428" cy="2768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00"/>
                </a:lnSpc>
              </a:pPr>
              <a:endParaRPr sz="1200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930048" y="4818621"/>
            <a:ext cx="6321760" cy="512017"/>
            <a:chOff x="0" y="0"/>
            <a:chExt cx="2497486" cy="2022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497486" cy="202278"/>
            </a:xfrm>
            <a:custGeom>
              <a:avLst/>
              <a:gdLst/>
              <a:ahLst/>
              <a:cxnLst/>
              <a:rect l="l" t="t" r="r" b="b"/>
              <a:pathLst>
                <a:path w="2497486" h="202278">
                  <a:moveTo>
                    <a:pt x="0" y="0"/>
                  </a:moveTo>
                  <a:lnTo>
                    <a:pt x="2497486" y="0"/>
                  </a:lnTo>
                  <a:lnTo>
                    <a:pt x="2497486" y="202278"/>
                  </a:lnTo>
                  <a:lnTo>
                    <a:pt x="0" y="202278"/>
                  </a:lnTo>
                  <a:close/>
                </a:path>
              </a:pathLst>
            </a:custGeom>
            <a:solidFill>
              <a:srgbClr val="F2F9F9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2497486" cy="2403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930048" y="4818621"/>
            <a:ext cx="464303" cy="556044"/>
            <a:chOff x="0" y="0"/>
            <a:chExt cx="183428" cy="21967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3428" cy="219672"/>
            </a:xfrm>
            <a:custGeom>
              <a:avLst/>
              <a:gdLst/>
              <a:ahLst/>
              <a:cxnLst/>
              <a:rect l="l" t="t" r="r" b="b"/>
              <a:pathLst>
                <a:path w="183428" h="219672">
                  <a:moveTo>
                    <a:pt x="0" y="0"/>
                  </a:moveTo>
                  <a:lnTo>
                    <a:pt x="183428" y="0"/>
                  </a:lnTo>
                  <a:lnTo>
                    <a:pt x="183428" y="219672"/>
                  </a:lnTo>
                  <a:lnTo>
                    <a:pt x="0" y="219672"/>
                  </a:lnTo>
                  <a:close/>
                </a:path>
              </a:pathLst>
            </a:custGeom>
            <a:solidFill>
              <a:srgbClr val="114445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83428" cy="257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930048" y="5522351"/>
            <a:ext cx="6321760" cy="556044"/>
            <a:chOff x="0" y="0"/>
            <a:chExt cx="2497486" cy="21967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497486" cy="219672"/>
            </a:xfrm>
            <a:custGeom>
              <a:avLst/>
              <a:gdLst/>
              <a:ahLst/>
              <a:cxnLst/>
              <a:rect l="l" t="t" r="r" b="b"/>
              <a:pathLst>
                <a:path w="2497486" h="219672">
                  <a:moveTo>
                    <a:pt x="0" y="0"/>
                  </a:moveTo>
                  <a:lnTo>
                    <a:pt x="2497486" y="0"/>
                  </a:lnTo>
                  <a:lnTo>
                    <a:pt x="2497486" y="219672"/>
                  </a:lnTo>
                  <a:lnTo>
                    <a:pt x="0" y="219672"/>
                  </a:lnTo>
                  <a:close/>
                </a:path>
              </a:pathLst>
            </a:custGeom>
            <a:solidFill>
              <a:srgbClr val="F2F9F9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2497486" cy="257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930048" y="5522351"/>
            <a:ext cx="464303" cy="556044"/>
            <a:chOff x="0" y="0"/>
            <a:chExt cx="183428" cy="21967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83428" cy="219672"/>
            </a:xfrm>
            <a:custGeom>
              <a:avLst/>
              <a:gdLst/>
              <a:ahLst/>
              <a:cxnLst/>
              <a:rect l="l" t="t" r="r" b="b"/>
              <a:pathLst>
                <a:path w="183428" h="219672">
                  <a:moveTo>
                    <a:pt x="0" y="0"/>
                  </a:moveTo>
                  <a:lnTo>
                    <a:pt x="183428" y="0"/>
                  </a:lnTo>
                  <a:lnTo>
                    <a:pt x="183428" y="219672"/>
                  </a:lnTo>
                  <a:lnTo>
                    <a:pt x="0" y="219672"/>
                  </a:lnTo>
                  <a:close/>
                </a:path>
              </a:pathLst>
            </a:custGeom>
            <a:solidFill>
              <a:srgbClr val="114445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183428" cy="257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788238" y="2193880"/>
            <a:ext cx="20487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>
                <a:solidFill>
                  <a:srgbClr val="BDE0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88238" y="2892267"/>
            <a:ext cx="20487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BDE0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032486" y="3590654"/>
            <a:ext cx="20487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BDE0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032486" y="4289041"/>
            <a:ext cx="20487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BDE0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032486" y="4987428"/>
            <a:ext cx="20487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BDE0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032486" y="5685815"/>
            <a:ext cx="20487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BDE0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28533" y="2242433"/>
            <a:ext cx="745045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KHÁI NIỆM CƠ SỞ DỮ LIỆU QUAN HỆ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28533" y="2937459"/>
            <a:ext cx="745045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MỘT SỐ THUẬT NGỮ, KHÁI NIỆM LIÊN QUAN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572781" y="3632486"/>
            <a:ext cx="745045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BẢN</a:t>
            </a:r>
            <a:r>
              <a:rPr lang="en-US" sz="2000" b="1" dirty="0">
                <a:solidFill>
                  <a:srgbClr val="19304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GHI, TRƯỜNG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572781" y="4327512"/>
            <a:ext cx="745045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KHÓA</a:t>
            </a:r>
            <a:r>
              <a:rPr lang="en-US" sz="2000" b="1" dirty="0">
                <a:solidFill>
                  <a:srgbClr val="19304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CHÍNH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572781" y="5022538"/>
            <a:ext cx="745045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solidFill>
                  <a:srgbClr val="19304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KHÓA NGOÀI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572781" y="5717565"/>
            <a:ext cx="745045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solidFill>
                  <a:srgbClr val="19304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LIÊN KẾT DỮ LIỆU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17EDBE-4FB7-472F-B26B-EB9ECD77B7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82728" y="178177"/>
            <a:ext cx="7788165" cy="128867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CSDL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427CAEE-862D-4FE1-99F2-702749920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792F7-1D9E-4C7E-A103-E8EDFDC2691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204005-97C5-4803-9791-93ED2B21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715" y="1235866"/>
            <a:ext cx="5070285" cy="4612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E1C91-D878-407E-82D2-04349D625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8175" y="1235865"/>
            <a:ext cx="4805626" cy="438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204005-97C5-4803-9791-93ED2B216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986" y="2728091"/>
            <a:ext cx="4662487" cy="2876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CE1C91-D878-407E-82D2-04349D625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3621" y="2607265"/>
            <a:ext cx="6019800" cy="33528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37196" y="2291255"/>
            <a:ext cx="5899935" cy="945931"/>
            <a:chOff x="493986" y="2291255"/>
            <a:chExt cx="6243145" cy="945931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493986" y="2312276"/>
              <a:ext cx="10511" cy="9249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15007" y="2291255"/>
              <a:ext cx="6222124" cy="1051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37131" y="2312276"/>
              <a:ext cx="0" cy="6516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142593" y="1887306"/>
            <a:ext cx="8056179" cy="1439917"/>
            <a:chOff x="493986" y="2291255"/>
            <a:chExt cx="6243145" cy="945931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493986" y="2312276"/>
              <a:ext cx="10511" cy="92491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15007" y="2291255"/>
              <a:ext cx="6222124" cy="10511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737131" y="2312276"/>
              <a:ext cx="0" cy="6516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109539" y="1492469"/>
            <a:ext cx="4274682" cy="1471448"/>
            <a:chOff x="6109539" y="1300256"/>
            <a:chExt cx="4274682" cy="1663661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6109539" y="1318948"/>
              <a:ext cx="7158" cy="16449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123851" y="1300256"/>
              <a:ext cx="4260370" cy="18692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0360248" y="1318948"/>
              <a:ext cx="23973" cy="16449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836C6BE1-B464-8B0B-D0FA-A705CC532AC0}"/>
              </a:ext>
            </a:extLst>
          </p:cNvPr>
          <p:cNvSpPr txBox="1">
            <a:spLocks/>
          </p:cNvSpPr>
          <p:nvPr/>
        </p:nvSpPr>
        <p:spPr>
          <a:xfrm>
            <a:off x="-282728" y="178177"/>
            <a:ext cx="7788165" cy="12886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CSDL quan hệ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73FA2-CF48-4420-93C8-CE819FBDE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82" y="840658"/>
            <a:ext cx="11936467" cy="5845892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1E35B73F-3E5F-D605-7BF1-71F192B87083}"/>
              </a:ext>
            </a:extLst>
          </p:cNvPr>
          <p:cNvSpPr txBox="1">
            <a:spLocks/>
          </p:cNvSpPr>
          <p:nvPr/>
        </p:nvSpPr>
        <p:spPr>
          <a:xfrm>
            <a:off x="-282728" y="178177"/>
            <a:ext cx="7788165" cy="12886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CSDL quan hệ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52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3E469B-4F65-44B3-B42A-78384577523C}"/>
              </a:ext>
            </a:extLst>
          </p:cNvPr>
          <p:cNvSpPr txBox="1"/>
          <p:nvPr/>
        </p:nvSpPr>
        <p:spPr>
          <a:xfrm>
            <a:off x="416370" y="1432780"/>
            <a:ext cx="5908230" cy="1477328"/>
          </a:xfrm>
          <a:custGeom>
            <a:avLst/>
            <a:gdLst>
              <a:gd name="csX0" fmla="*/ 0 w 5908230"/>
              <a:gd name="csY0" fmla="*/ 0 h 1477328"/>
              <a:gd name="csX1" fmla="*/ 5908230 w 5908230"/>
              <a:gd name="csY1" fmla="*/ 0 h 1477328"/>
              <a:gd name="csX2" fmla="*/ 5908230 w 5908230"/>
              <a:gd name="csY2" fmla="*/ 1477328 h 1477328"/>
              <a:gd name="csX3" fmla="*/ 0 w 5908230"/>
              <a:gd name="csY3" fmla="*/ 1477328 h 1477328"/>
              <a:gd name="csX4" fmla="*/ 0 w 5908230"/>
              <a:gd name="csY4" fmla="*/ 0 h 14773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908230" h="1477328" fill="none" extrusionOk="0">
                <a:moveTo>
                  <a:pt x="0" y="0"/>
                </a:moveTo>
                <a:cubicBezTo>
                  <a:pt x="2415522" y="62944"/>
                  <a:pt x="4394765" y="-143488"/>
                  <a:pt x="5908230" y="0"/>
                </a:cubicBezTo>
                <a:cubicBezTo>
                  <a:pt x="5849638" y="536599"/>
                  <a:pt x="5976413" y="799208"/>
                  <a:pt x="5908230" y="1477328"/>
                </a:cubicBezTo>
                <a:cubicBezTo>
                  <a:pt x="4372893" y="1612846"/>
                  <a:pt x="830758" y="1567223"/>
                  <a:pt x="0" y="1477328"/>
                </a:cubicBezTo>
                <a:cubicBezTo>
                  <a:pt x="-69379" y="1106398"/>
                  <a:pt x="95572" y="324763"/>
                  <a:pt x="0" y="0"/>
                </a:cubicBezTo>
                <a:close/>
              </a:path>
              <a:path w="5908230" h="1477328" stroke="0" extrusionOk="0">
                <a:moveTo>
                  <a:pt x="0" y="0"/>
                </a:moveTo>
                <a:cubicBezTo>
                  <a:pt x="943320" y="-9158"/>
                  <a:pt x="3815100" y="121975"/>
                  <a:pt x="5908230" y="0"/>
                </a:cubicBezTo>
                <a:cubicBezTo>
                  <a:pt x="5896404" y="301034"/>
                  <a:pt x="5808331" y="1020230"/>
                  <a:pt x="5908230" y="1477328"/>
                </a:cubicBezTo>
                <a:cubicBezTo>
                  <a:pt x="4474863" y="1430444"/>
                  <a:pt x="2283860" y="1567188"/>
                  <a:pt x="0" y="1477328"/>
                </a:cubicBezTo>
                <a:cubicBezTo>
                  <a:pt x="-54159" y="976180"/>
                  <a:pt x="-55835" y="56152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4944033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CSDL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CSDL l</a:t>
            </a:r>
            <a:r>
              <a:rPr lang="vi-V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vi-V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897AF51D-BB43-409C-BB87-16F46173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5517" y="238617"/>
            <a:ext cx="8050923" cy="12886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CSDL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F5AA7-568F-4189-BD8A-677505DB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353" y="3429000"/>
            <a:ext cx="5407621" cy="3353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FE1B75-6030-496A-8789-8634C671C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731" y="325192"/>
            <a:ext cx="4980864" cy="28775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9A062C-9698-43B9-9006-B0FABC511FEF}"/>
              </a:ext>
            </a:extLst>
          </p:cNvPr>
          <p:cNvSpPr/>
          <p:nvPr/>
        </p:nvSpPr>
        <p:spPr>
          <a:xfrm>
            <a:off x="103018" y="4230853"/>
            <a:ext cx="65694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các cột của bảng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nhạc.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5B367-DDA8-4458-A1F3-B161B39F53F9}"/>
              </a:ext>
            </a:extLst>
          </p:cNvPr>
          <p:cNvSpPr/>
          <p:nvPr/>
        </p:nvSpPr>
        <p:spPr>
          <a:xfrm>
            <a:off x="103018" y="5020672"/>
            <a:ext cx="66551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Bản thu âm và bảng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sĩ </a:t>
            </a:r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chung thuộc tính nào?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89CA27-F989-4054-AF68-51CE16BBC83A}"/>
              </a:ext>
            </a:extLst>
          </p:cNvPr>
          <p:cNvSpPr/>
          <p:nvPr/>
        </p:nvSpPr>
        <p:spPr>
          <a:xfrm>
            <a:off x="6672353" y="3725839"/>
            <a:ext cx="3795480" cy="4768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F69775F-155C-42F4-8136-7261D19BDC20}"/>
              </a:ext>
            </a:extLst>
          </p:cNvPr>
          <p:cNvSpPr/>
          <p:nvPr/>
        </p:nvSpPr>
        <p:spPr>
          <a:xfrm>
            <a:off x="9539785" y="696036"/>
            <a:ext cx="641445" cy="592637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315582-4553-4569-AA55-AED9B7EBB7DA}"/>
              </a:ext>
            </a:extLst>
          </p:cNvPr>
          <p:cNvSpPr/>
          <p:nvPr/>
        </p:nvSpPr>
        <p:spPr>
          <a:xfrm>
            <a:off x="11416813" y="3667936"/>
            <a:ext cx="641445" cy="592637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0666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id="{47571183-A50C-45AD-8B60-14697143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8" y="271549"/>
            <a:ext cx="10516661" cy="65380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 descr="Table">
            <a:extLst>
              <a:ext uri="{FF2B5EF4-FFF2-40B4-BE49-F238E27FC236}">
                <a16:creationId xmlns:a16="http://schemas.microsoft.com/office/drawing/2014/main" id="{E379AE23-6662-42D2-ADEA-3ECD028B0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550" y="1694561"/>
            <a:ext cx="1271420" cy="1271420"/>
          </a:xfrm>
          <a:prstGeom prst="rect">
            <a:avLst/>
          </a:prstGeom>
        </p:spPr>
      </p:pic>
      <p:grpSp>
        <p:nvGrpSpPr>
          <p:cNvPr id="14" name="Key9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1471CCB-630E-4D33-988E-FC96496A247D}"/>
              </a:ext>
            </a:extLst>
          </p:cNvPr>
          <p:cNvGrpSpPr>
            <a:grpSpLocks noChangeAspect="1"/>
          </p:cNvGrpSpPr>
          <p:nvPr/>
        </p:nvGrpSpPr>
        <p:grpSpPr>
          <a:xfrm>
            <a:off x="915577" y="3561380"/>
            <a:ext cx="955791" cy="914400"/>
            <a:chOff x="3805238" y="1155700"/>
            <a:chExt cx="403225" cy="385763"/>
          </a:xfrm>
          <a:solidFill>
            <a:schemeClr val="accent1"/>
          </a:solidFill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5ECD4637-663C-43E4-961B-97E359C8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238" y="1155700"/>
              <a:ext cx="403225" cy="385763"/>
            </a:xfrm>
            <a:custGeom>
              <a:avLst/>
              <a:gdLst>
                <a:gd name="T0" fmla="*/ 987 w 3161"/>
                <a:gd name="T1" fmla="*/ 1247 h 3007"/>
                <a:gd name="T2" fmla="*/ 444 w 3161"/>
                <a:gd name="T3" fmla="*/ 1431 h 3007"/>
                <a:gd name="T4" fmla="*/ 164 w 3161"/>
                <a:gd name="T5" fmla="*/ 1985 h 3007"/>
                <a:gd name="T6" fmla="*/ 357 w 3161"/>
                <a:gd name="T7" fmla="*/ 2576 h 3007"/>
                <a:gd name="T8" fmla="*/ 981 w 3161"/>
                <a:gd name="T9" fmla="*/ 2862 h 3007"/>
                <a:gd name="T10" fmla="*/ 1505 w 3161"/>
                <a:gd name="T11" fmla="*/ 2670 h 3007"/>
                <a:gd name="T12" fmla="*/ 1777 w 3161"/>
                <a:gd name="T13" fmla="*/ 1896 h 3007"/>
                <a:gd name="T14" fmla="*/ 1801 w 3161"/>
                <a:gd name="T15" fmla="*/ 1828 h 3007"/>
                <a:gd name="T16" fmla="*/ 2024 w 3161"/>
                <a:gd name="T17" fmla="*/ 1638 h 3007"/>
                <a:gd name="T18" fmla="*/ 2038 w 3161"/>
                <a:gd name="T19" fmla="*/ 1294 h 3007"/>
                <a:gd name="T20" fmla="*/ 2109 w 3161"/>
                <a:gd name="T21" fmla="*/ 1225 h 3007"/>
                <a:gd name="T22" fmla="*/ 2328 w 3161"/>
                <a:gd name="T23" fmla="*/ 1219 h 3007"/>
                <a:gd name="T24" fmla="*/ 2335 w 3161"/>
                <a:gd name="T25" fmla="*/ 1015 h 3007"/>
                <a:gd name="T26" fmla="*/ 2358 w 3161"/>
                <a:gd name="T27" fmla="*/ 965 h 3007"/>
                <a:gd name="T28" fmla="*/ 2410 w 3161"/>
                <a:gd name="T29" fmla="*/ 945 h 3007"/>
                <a:gd name="T30" fmla="*/ 2678 w 3161"/>
                <a:gd name="T31" fmla="*/ 957 h 3007"/>
                <a:gd name="T32" fmla="*/ 2699 w 3161"/>
                <a:gd name="T33" fmla="*/ 728 h 3007"/>
                <a:gd name="T34" fmla="*/ 2765 w 3161"/>
                <a:gd name="T35" fmla="*/ 662 h 3007"/>
                <a:gd name="T36" fmla="*/ 3002 w 3161"/>
                <a:gd name="T37" fmla="*/ 642 h 3007"/>
                <a:gd name="T38" fmla="*/ 3013 w 3161"/>
                <a:gd name="T39" fmla="*/ 199 h 3007"/>
                <a:gd name="T40" fmla="*/ 2608 w 3161"/>
                <a:gd name="T41" fmla="*/ 150 h 3007"/>
                <a:gd name="T42" fmla="*/ 1306 w 3161"/>
                <a:gd name="T43" fmla="*/ 1265 h 3007"/>
                <a:gd name="T44" fmla="*/ 1240 w 3161"/>
                <a:gd name="T45" fmla="*/ 1279 h 3007"/>
                <a:gd name="T46" fmla="*/ 987 w 3161"/>
                <a:gd name="T47" fmla="*/ 1247 h 3007"/>
                <a:gd name="T48" fmla="*/ 981 w 3161"/>
                <a:gd name="T49" fmla="*/ 3007 h 3007"/>
                <a:gd name="T50" fmla="*/ 247 w 3161"/>
                <a:gd name="T51" fmla="*/ 2670 h 3007"/>
                <a:gd name="T52" fmla="*/ 19 w 3161"/>
                <a:gd name="T53" fmla="*/ 1974 h 3007"/>
                <a:gd name="T54" fmla="*/ 350 w 3161"/>
                <a:gd name="T55" fmla="*/ 1321 h 3007"/>
                <a:gd name="T56" fmla="*/ 987 w 3161"/>
                <a:gd name="T57" fmla="*/ 1102 h 3007"/>
                <a:gd name="T58" fmla="*/ 1240 w 3161"/>
                <a:gd name="T59" fmla="*/ 1130 h 3007"/>
                <a:gd name="T60" fmla="*/ 2538 w 3161"/>
                <a:gd name="T61" fmla="*/ 19 h 3007"/>
                <a:gd name="T62" fmla="*/ 2594 w 3161"/>
                <a:gd name="T63" fmla="*/ 2 h 3007"/>
                <a:gd name="T64" fmla="*/ 3096 w 3161"/>
                <a:gd name="T65" fmla="*/ 63 h 3007"/>
                <a:gd name="T66" fmla="*/ 3160 w 3161"/>
                <a:gd name="T67" fmla="*/ 137 h 3007"/>
                <a:gd name="T68" fmla="*/ 3145 w 3161"/>
                <a:gd name="T69" fmla="*/ 711 h 3007"/>
                <a:gd name="T70" fmla="*/ 3079 w 3161"/>
                <a:gd name="T71" fmla="*/ 781 h 3007"/>
                <a:gd name="T72" fmla="*/ 2838 w 3161"/>
                <a:gd name="T73" fmla="*/ 802 h 3007"/>
                <a:gd name="T74" fmla="*/ 2815 w 3161"/>
                <a:gd name="T75" fmla="*/ 1039 h 3007"/>
                <a:gd name="T76" fmla="*/ 2740 w 3161"/>
                <a:gd name="T77" fmla="*/ 1105 h 3007"/>
                <a:gd name="T78" fmla="*/ 2477 w 3161"/>
                <a:gd name="T79" fmla="*/ 1093 h 3007"/>
                <a:gd name="T80" fmla="*/ 2470 w 3161"/>
                <a:gd name="T81" fmla="*/ 1293 h 3007"/>
                <a:gd name="T82" fmla="*/ 2400 w 3161"/>
                <a:gd name="T83" fmla="*/ 1363 h 3007"/>
                <a:gd name="T84" fmla="*/ 2180 w 3161"/>
                <a:gd name="T85" fmla="*/ 1368 h 3007"/>
                <a:gd name="T86" fmla="*/ 2167 w 3161"/>
                <a:gd name="T87" fmla="*/ 1675 h 3007"/>
                <a:gd name="T88" fmla="*/ 2142 w 3161"/>
                <a:gd name="T89" fmla="*/ 1727 h 3007"/>
                <a:gd name="T90" fmla="*/ 1925 w 3161"/>
                <a:gd name="T91" fmla="*/ 1913 h 3007"/>
                <a:gd name="T92" fmla="*/ 1599 w 3161"/>
                <a:gd name="T93" fmla="*/ 2780 h 3007"/>
                <a:gd name="T94" fmla="*/ 981 w 3161"/>
                <a:gd name="T95" fmla="*/ 3007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61" h="3007">
                  <a:moveTo>
                    <a:pt x="987" y="1247"/>
                  </a:moveTo>
                  <a:cubicBezTo>
                    <a:pt x="776" y="1247"/>
                    <a:pt x="583" y="1312"/>
                    <a:pt x="444" y="1431"/>
                  </a:cubicBezTo>
                  <a:cubicBezTo>
                    <a:pt x="280" y="1572"/>
                    <a:pt x="180" y="1768"/>
                    <a:pt x="164" y="1985"/>
                  </a:cubicBezTo>
                  <a:cubicBezTo>
                    <a:pt x="148" y="2201"/>
                    <a:pt x="216" y="2411"/>
                    <a:pt x="357" y="2576"/>
                  </a:cubicBezTo>
                  <a:cubicBezTo>
                    <a:pt x="513" y="2758"/>
                    <a:pt x="740" y="2862"/>
                    <a:pt x="981" y="2862"/>
                  </a:cubicBezTo>
                  <a:cubicBezTo>
                    <a:pt x="1174" y="2862"/>
                    <a:pt x="1360" y="2794"/>
                    <a:pt x="1505" y="2670"/>
                  </a:cubicBezTo>
                  <a:cubicBezTo>
                    <a:pt x="1719" y="2487"/>
                    <a:pt x="1825" y="2183"/>
                    <a:pt x="1777" y="1896"/>
                  </a:cubicBezTo>
                  <a:cubicBezTo>
                    <a:pt x="1772" y="1871"/>
                    <a:pt x="1782" y="1845"/>
                    <a:pt x="1801" y="1828"/>
                  </a:cubicBezTo>
                  <a:lnTo>
                    <a:pt x="2024" y="1638"/>
                  </a:lnTo>
                  <a:lnTo>
                    <a:pt x="2038" y="1294"/>
                  </a:lnTo>
                  <a:cubicBezTo>
                    <a:pt x="2040" y="1256"/>
                    <a:pt x="2070" y="1226"/>
                    <a:pt x="2109" y="1225"/>
                  </a:cubicBezTo>
                  <a:lnTo>
                    <a:pt x="2328" y="1219"/>
                  </a:lnTo>
                  <a:lnTo>
                    <a:pt x="2335" y="1015"/>
                  </a:lnTo>
                  <a:cubicBezTo>
                    <a:pt x="2335" y="996"/>
                    <a:pt x="2344" y="978"/>
                    <a:pt x="2358" y="965"/>
                  </a:cubicBezTo>
                  <a:cubicBezTo>
                    <a:pt x="2372" y="951"/>
                    <a:pt x="2391" y="944"/>
                    <a:pt x="2410" y="945"/>
                  </a:cubicBezTo>
                  <a:lnTo>
                    <a:pt x="2678" y="957"/>
                  </a:lnTo>
                  <a:lnTo>
                    <a:pt x="2699" y="728"/>
                  </a:lnTo>
                  <a:cubicBezTo>
                    <a:pt x="2703" y="693"/>
                    <a:pt x="2730" y="665"/>
                    <a:pt x="2765" y="662"/>
                  </a:cubicBezTo>
                  <a:lnTo>
                    <a:pt x="3002" y="642"/>
                  </a:lnTo>
                  <a:lnTo>
                    <a:pt x="3013" y="199"/>
                  </a:lnTo>
                  <a:lnTo>
                    <a:pt x="2608" y="150"/>
                  </a:lnTo>
                  <a:lnTo>
                    <a:pt x="1306" y="1265"/>
                  </a:lnTo>
                  <a:cubicBezTo>
                    <a:pt x="1288" y="1280"/>
                    <a:pt x="1264" y="1286"/>
                    <a:pt x="1240" y="1279"/>
                  </a:cubicBezTo>
                  <a:cubicBezTo>
                    <a:pt x="1161" y="1258"/>
                    <a:pt x="1073" y="1247"/>
                    <a:pt x="987" y="1247"/>
                  </a:cubicBezTo>
                  <a:close/>
                  <a:moveTo>
                    <a:pt x="981" y="3007"/>
                  </a:moveTo>
                  <a:cubicBezTo>
                    <a:pt x="698" y="3007"/>
                    <a:pt x="430" y="2885"/>
                    <a:pt x="247" y="2670"/>
                  </a:cubicBezTo>
                  <a:cubicBezTo>
                    <a:pt x="81" y="2476"/>
                    <a:pt x="0" y="2229"/>
                    <a:pt x="19" y="1974"/>
                  </a:cubicBezTo>
                  <a:cubicBezTo>
                    <a:pt x="39" y="1719"/>
                    <a:pt x="156" y="1487"/>
                    <a:pt x="350" y="1321"/>
                  </a:cubicBezTo>
                  <a:cubicBezTo>
                    <a:pt x="515" y="1180"/>
                    <a:pt x="741" y="1102"/>
                    <a:pt x="987" y="1102"/>
                  </a:cubicBezTo>
                  <a:cubicBezTo>
                    <a:pt x="1072" y="1102"/>
                    <a:pt x="1159" y="1111"/>
                    <a:pt x="1240" y="1130"/>
                  </a:cubicBezTo>
                  <a:lnTo>
                    <a:pt x="2538" y="19"/>
                  </a:lnTo>
                  <a:cubicBezTo>
                    <a:pt x="2554" y="6"/>
                    <a:pt x="2574" y="0"/>
                    <a:pt x="2594" y="2"/>
                  </a:cubicBezTo>
                  <a:lnTo>
                    <a:pt x="3096" y="63"/>
                  </a:lnTo>
                  <a:cubicBezTo>
                    <a:pt x="3133" y="67"/>
                    <a:pt x="3161" y="99"/>
                    <a:pt x="3160" y="137"/>
                  </a:cubicBezTo>
                  <a:lnTo>
                    <a:pt x="3145" y="711"/>
                  </a:lnTo>
                  <a:cubicBezTo>
                    <a:pt x="3144" y="747"/>
                    <a:pt x="3116" y="778"/>
                    <a:pt x="3079" y="781"/>
                  </a:cubicBezTo>
                  <a:lnTo>
                    <a:pt x="2838" y="802"/>
                  </a:lnTo>
                  <a:lnTo>
                    <a:pt x="2815" y="1039"/>
                  </a:lnTo>
                  <a:cubicBezTo>
                    <a:pt x="2812" y="1078"/>
                    <a:pt x="2779" y="1106"/>
                    <a:pt x="2740" y="1105"/>
                  </a:cubicBezTo>
                  <a:lnTo>
                    <a:pt x="2477" y="1093"/>
                  </a:lnTo>
                  <a:lnTo>
                    <a:pt x="2470" y="1293"/>
                  </a:lnTo>
                  <a:cubicBezTo>
                    <a:pt x="2469" y="1331"/>
                    <a:pt x="2438" y="1362"/>
                    <a:pt x="2400" y="1363"/>
                  </a:cubicBezTo>
                  <a:lnTo>
                    <a:pt x="2180" y="1368"/>
                  </a:lnTo>
                  <a:lnTo>
                    <a:pt x="2167" y="1675"/>
                  </a:lnTo>
                  <a:cubicBezTo>
                    <a:pt x="2167" y="1695"/>
                    <a:pt x="2157" y="1714"/>
                    <a:pt x="2142" y="1727"/>
                  </a:cubicBezTo>
                  <a:lnTo>
                    <a:pt x="1925" y="1913"/>
                  </a:lnTo>
                  <a:cubicBezTo>
                    <a:pt x="1967" y="2241"/>
                    <a:pt x="1844" y="2570"/>
                    <a:pt x="1599" y="2780"/>
                  </a:cubicBezTo>
                  <a:cubicBezTo>
                    <a:pt x="1428" y="2926"/>
                    <a:pt x="1208" y="3007"/>
                    <a:pt x="981" y="3007"/>
                  </a:cubicBezTo>
                </a:path>
              </a:pathLst>
            </a:custGeom>
            <a:solidFill>
              <a:schemeClr val="accent1"/>
            </a:solidFill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13ADFC87-BBED-4A04-A872-03F401BE5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4450" y="1403350"/>
              <a:ext cx="92075" cy="84138"/>
            </a:xfrm>
            <a:custGeom>
              <a:avLst/>
              <a:gdLst>
                <a:gd name="T0" fmla="*/ 365 w 730"/>
                <a:gd name="T1" fmla="*/ 145 h 652"/>
                <a:gd name="T2" fmla="*/ 247 w 730"/>
                <a:gd name="T3" fmla="*/ 189 h 652"/>
                <a:gd name="T4" fmla="*/ 227 w 730"/>
                <a:gd name="T5" fmla="*/ 444 h 652"/>
                <a:gd name="T6" fmla="*/ 365 w 730"/>
                <a:gd name="T7" fmla="*/ 507 h 652"/>
                <a:gd name="T8" fmla="*/ 483 w 730"/>
                <a:gd name="T9" fmla="*/ 464 h 652"/>
                <a:gd name="T10" fmla="*/ 503 w 730"/>
                <a:gd name="T11" fmla="*/ 209 h 652"/>
                <a:gd name="T12" fmla="*/ 365 w 730"/>
                <a:gd name="T13" fmla="*/ 145 h 652"/>
                <a:gd name="T14" fmla="*/ 365 w 730"/>
                <a:gd name="T15" fmla="*/ 652 h 652"/>
                <a:gd name="T16" fmla="*/ 117 w 730"/>
                <a:gd name="T17" fmla="*/ 539 h 652"/>
                <a:gd name="T18" fmla="*/ 153 w 730"/>
                <a:gd name="T19" fmla="*/ 79 h 652"/>
                <a:gd name="T20" fmla="*/ 365 w 730"/>
                <a:gd name="T21" fmla="*/ 0 h 652"/>
                <a:gd name="T22" fmla="*/ 613 w 730"/>
                <a:gd name="T23" fmla="*/ 114 h 652"/>
                <a:gd name="T24" fmla="*/ 577 w 730"/>
                <a:gd name="T25" fmla="*/ 574 h 652"/>
                <a:gd name="T26" fmla="*/ 365 w 730"/>
                <a:gd name="T27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0" h="652">
                  <a:moveTo>
                    <a:pt x="365" y="145"/>
                  </a:moveTo>
                  <a:cubicBezTo>
                    <a:pt x="322" y="145"/>
                    <a:pt x="280" y="161"/>
                    <a:pt x="247" y="189"/>
                  </a:cubicBezTo>
                  <a:cubicBezTo>
                    <a:pt x="171" y="254"/>
                    <a:pt x="163" y="368"/>
                    <a:pt x="227" y="444"/>
                  </a:cubicBezTo>
                  <a:cubicBezTo>
                    <a:pt x="262" y="484"/>
                    <a:pt x="312" y="507"/>
                    <a:pt x="365" y="507"/>
                  </a:cubicBezTo>
                  <a:cubicBezTo>
                    <a:pt x="408" y="507"/>
                    <a:pt x="450" y="492"/>
                    <a:pt x="483" y="464"/>
                  </a:cubicBezTo>
                  <a:cubicBezTo>
                    <a:pt x="559" y="399"/>
                    <a:pt x="567" y="285"/>
                    <a:pt x="503" y="209"/>
                  </a:cubicBezTo>
                  <a:cubicBezTo>
                    <a:pt x="468" y="168"/>
                    <a:pt x="418" y="145"/>
                    <a:pt x="365" y="145"/>
                  </a:cubicBezTo>
                  <a:close/>
                  <a:moveTo>
                    <a:pt x="365" y="652"/>
                  </a:moveTo>
                  <a:cubicBezTo>
                    <a:pt x="270" y="652"/>
                    <a:pt x="179" y="611"/>
                    <a:pt x="117" y="539"/>
                  </a:cubicBezTo>
                  <a:cubicBezTo>
                    <a:pt x="0" y="402"/>
                    <a:pt x="16" y="196"/>
                    <a:pt x="153" y="79"/>
                  </a:cubicBezTo>
                  <a:cubicBezTo>
                    <a:pt x="212" y="28"/>
                    <a:pt x="287" y="0"/>
                    <a:pt x="365" y="0"/>
                  </a:cubicBezTo>
                  <a:cubicBezTo>
                    <a:pt x="460" y="0"/>
                    <a:pt x="551" y="42"/>
                    <a:pt x="613" y="114"/>
                  </a:cubicBezTo>
                  <a:cubicBezTo>
                    <a:pt x="730" y="251"/>
                    <a:pt x="714" y="457"/>
                    <a:pt x="577" y="574"/>
                  </a:cubicBezTo>
                  <a:cubicBezTo>
                    <a:pt x="518" y="625"/>
                    <a:pt x="443" y="652"/>
                    <a:pt x="365" y="652"/>
                  </a:cubicBezTo>
                </a:path>
              </a:pathLst>
            </a:custGeom>
            <a:solidFill>
              <a:schemeClr val="accent1"/>
            </a:solidFill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1B61C32-A538-476A-83DF-9158DFF2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1177925"/>
              <a:ext cx="207963" cy="179388"/>
            </a:xfrm>
            <a:custGeom>
              <a:avLst/>
              <a:gdLst>
                <a:gd name="T0" fmla="*/ 81 w 1628"/>
                <a:gd name="T1" fmla="*/ 1408 h 1408"/>
                <a:gd name="T2" fmla="*/ 26 w 1628"/>
                <a:gd name="T3" fmla="*/ 1383 h 1408"/>
                <a:gd name="T4" fmla="*/ 34 w 1628"/>
                <a:gd name="T5" fmla="*/ 1281 h 1408"/>
                <a:gd name="T6" fmla="*/ 1500 w 1628"/>
                <a:gd name="T7" fmla="*/ 25 h 1408"/>
                <a:gd name="T8" fmla="*/ 1602 w 1628"/>
                <a:gd name="T9" fmla="*/ 34 h 1408"/>
                <a:gd name="T10" fmla="*/ 1594 w 1628"/>
                <a:gd name="T11" fmla="*/ 135 h 1408"/>
                <a:gd name="T12" fmla="*/ 128 w 1628"/>
                <a:gd name="T13" fmla="*/ 1391 h 1408"/>
                <a:gd name="T14" fmla="*/ 81 w 1628"/>
                <a:gd name="T15" fmla="*/ 1408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8" h="1408">
                  <a:moveTo>
                    <a:pt x="81" y="1408"/>
                  </a:moveTo>
                  <a:cubicBezTo>
                    <a:pt x="61" y="1408"/>
                    <a:pt x="40" y="1399"/>
                    <a:pt x="26" y="1383"/>
                  </a:cubicBezTo>
                  <a:cubicBezTo>
                    <a:pt x="0" y="1352"/>
                    <a:pt x="4" y="1306"/>
                    <a:pt x="34" y="1281"/>
                  </a:cubicBezTo>
                  <a:lnTo>
                    <a:pt x="1500" y="25"/>
                  </a:lnTo>
                  <a:cubicBezTo>
                    <a:pt x="1530" y="0"/>
                    <a:pt x="1576" y="3"/>
                    <a:pt x="1602" y="34"/>
                  </a:cubicBezTo>
                  <a:cubicBezTo>
                    <a:pt x="1628" y="64"/>
                    <a:pt x="1625" y="110"/>
                    <a:pt x="1594" y="135"/>
                  </a:cubicBezTo>
                  <a:lnTo>
                    <a:pt x="128" y="1391"/>
                  </a:lnTo>
                  <a:cubicBezTo>
                    <a:pt x="115" y="1402"/>
                    <a:pt x="98" y="1408"/>
                    <a:pt x="81" y="140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Data_managemen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675F0D0-8EFC-4000-9B92-62C9A924DCF4}"/>
              </a:ext>
            </a:extLst>
          </p:cNvPr>
          <p:cNvGrpSpPr>
            <a:grpSpLocks noChangeAspect="1"/>
          </p:cNvGrpSpPr>
          <p:nvPr/>
        </p:nvGrpSpPr>
        <p:grpSpPr>
          <a:xfrm>
            <a:off x="6021002" y="1764042"/>
            <a:ext cx="1054580" cy="914400"/>
            <a:chOff x="7723188" y="4413251"/>
            <a:chExt cx="776288" cy="673100"/>
          </a:xfrm>
          <a:noFill/>
        </p:grpSpPr>
        <p:sp>
          <p:nvSpPr>
            <p:cNvPr id="46" name="Freeform 425">
              <a:extLst>
                <a:ext uri="{FF2B5EF4-FFF2-40B4-BE49-F238E27FC236}">
                  <a16:creationId xmlns:a16="http://schemas.microsoft.com/office/drawing/2014/main" id="{72278AF1-9B43-4C8A-B622-F5AA553EA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951" y="4570413"/>
              <a:ext cx="82550" cy="504825"/>
            </a:xfrm>
            <a:custGeom>
              <a:avLst/>
              <a:gdLst>
                <a:gd name="T0" fmla="*/ 65 w 122"/>
                <a:gd name="T1" fmla="*/ 748 h 748"/>
                <a:gd name="T2" fmla="*/ 65 w 122"/>
                <a:gd name="T3" fmla="*/ 748 h 748"/>
                <a:gd name="T4" fmla="*/ 0 w 122"/>
                <a:gd name="T5" fmla="*/ 683 h 748"/>
                <a:gd name="T6" fmla="*/ 0 w 122"/>
                <a:gd name="T7" fmla="*/ 0 h 748"/>
                <a:gd name="T8" fmla="*/ 122 w 122"/>
                <a:gd name="T9" fmla="*/ 0 h 748"/>
                <a:gd name="T10" fmla="*/ 122 w 122"/>
                <a:gd name="T11" fmla="*/ 691 h 748"/>
                <a:gd name="T12" fmla="*/ 65 w 122"/>
                <a:gd name="T13" fmla="*/ 748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748">
                  <a:moveTo>
                    <a:pt x="65" y="748"/>
                  </a:moveTo>
                  <a:lnTo>
                    <a:pt x="65" y="748"/>
                  </a:lnTo>
                  <a:cubicBezTo>
                    <a:pt x="29" y="748"/>
                    <a:pt x="0" y="719"/>
                    <a:pt x="0" y="683"/>
                  </a:cubicBezTo>
                  <a:lnTo>
                    <a:pt x="0" y="0"/>
                  </a:lnTo>
                  <a:lnTo>
                    <a:pt x="122" y="0"/>
                  </a:lnTo>
                  <a:lnTo>
                    <a:pt x="122" y="691"/>
                  </a:lnTo>
                  <a:cubicBezTo>
                    <a:pt x="122" y="722"/>
                    <a:pt x="96" y="748"/>
                    <a:pt x="65" y="748"/>
                  </a:cubicBez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26">
              <a:extLst>
                <a:ext uri="{FF2B5EF4-FFF2-40B4-BE49-F238E27FC236}">
                  <a16:creationId xmlns:a16="http://schemas.microsoft.com/office/drawing/2014/main" id="{FFCE1938-5162-4AC4-962F-A62CA4C47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418013"/>
              <a:ext cx="563563" cy="165100"/>
            </a:xfrm>
            <a:custGeom>
              <a:avLst/>
              <a:gdLst>
                <a:gd name="T0" fmla="*/ 837 w 837"/>
                <a:gd name="T1" fmla="*/ 243 h 243"/>
                <a:gd name="T2" fmla="*/ 300 w 837"/>
                <a:gd name="T3" fmla="*/ 243 h 243"/>
                <a:gd name="T4" fmla="*/ 230 w 837"/>
                <a:gd name="T5" fmla="*/ 146 h 243"/>
                <a:gd name="T6" fmla="*/ 0 w 837"/>
                <a:gd name="T7" fmla="*/ 146 h 243"/>
                <a:gd name="T8" fmla="*/ 0 w 837"/>
                <a:gd name="T9" fmla="*/ 0 h 243"/>
                <a:gd name="T10" fmla="*/ 837 w 837"/>
                <a:gd name="T11" fmla="*/ 0 h 243"/>
                <a:gd name="T12" fmla="*/ 837 w 837"/>
                <a:gd name="T1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243">
                  <a:moveTo>
                    <a:pt x="837" y="243"/>
                  </a:moveTo>
                  <a:lnTo>
                    <a:pt x="300" y="243"/>
                  </a:lnTo>
                  <a:cubicBezTo>
                    <a:pt x="277" y="210"/>
                    <a:pt x="253" y="178"/>
                    <a:pt x="230" y="146"/>
                  </a:cubicBezTo>
                  <a:cubicBezTo>
                    <a:pt x="154" y="146"/>
                    <a:pt x="77" y="146"/>
                    <a:pt x="0" y="146"/>
                  </a:cubicBezTo>
                  <a:lnTo>
                    <a:pt x="0" y="0"/>
                  </a:lnTo>
                  <a:lnTo>
                    <a:pt x="837" y="0"/>
                  </a:lnTo>
                  <a:lnTo>
                    <a:pt x="837" y="243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28">
              <a:extLst>
                <a:ext uri="{FF2B5EF4-FFF2-40B4-BE49-F238E27FC236}">
                  <a16:creationId xmlns:a16="http://schemas.microsoft.com/office/drawing/2014/main" id="{86010A4B-1A52-4344-8378-68F66CC4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6" y="4991101"/>
              <a:ext cx="187325" cy="95250"/>
            </a:xfrm>
            <a:custGeom>
              <a:avLst/>
              <a:gdLst>
                <a:gd name="T0" fmla="*/ 0 w 280"/>
                <a:gd name="T1" fmla="*/ 140 h 140"/>
                <a:gd name="T2" fmla="*/ 140 w 280"/>
                <a:gd name="T3" fmla="*/ 0 h 140"/>
                <a:gd name="T4" fmla="*/ 280 w 280"/>
                <a:gd name="T5" fmla="*/ 140 h 140"/>
                <a:gd name="T6" fmla="*/ 0 w 280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140">
                  <a:moveTo>
                    <a:pt x="0" y="140"/>
                  </a:moveTo>
                  <a:cubicBezTo>
                    <a:pt x="0" y="63"/>
                    <a:pt x="62" y="0"/>
                    <a:pt x="140" y="0"/>
                  </a:cubicBezTo>
                  <a:cubicBezTo>
                    <a:pt x="217" y="0"/>
                    <a:pt x="280" y="63"/>
                    <a:pt x="280" y="140"/>
                  </a:cubicBezTo>
                  <a:lnTo>
                    <a:pt x="0" y="140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29">
              <a:extLst>
                <a:ext uri="{FF2B5EF4-FFF2-40B4-BE49-F238E27FC236}">
                  <a16:creationId xmlns:a16="http://schemas.microsoft.com/office/drawing/2014/main" id="{4DED0CAA-BB15-433D-9501-04937E4FE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4876801"/>
              <a:ext cx="417513" cy="209550"/>
            </a:xfrm>
            <a:custGeom>
              <a:avLst/>
              <a:gdLst>
                <a:gd name="T0" fmla="*/ 619 w 619"/>
                <a:gd name="T1" fmla="*/ 310 h 310"/>
                <a:gd name="T2" fmla="*/ 619 w 619"/>
                <a:gd name="T3" fmla="*/ 275 h 310"/>
                <a:gd name="T4" fmla="*/ 592 w 619"/>
                <a:gd name="T5" fmla="*/ 248 h 310"/>
                <a:gd name="T6" fmla="*/ 573 w 619"/>
                <a:gd name="T7" fmla="*/ 248 h 310"/>
                <a:gd name="T8" fmla="*/ 544 w 619"/>
                <a:gd name="T9" fmla="*/ 227 h 310"/>
                <a:gd name="T10" fmla="*/ 533 w 619"/>
                <a:gd name="T11" fmla="*/ 202 h 310"/>
                <a:gd name="T12" fmla="*/ 539 w 619"/>
                <a:gd name="T13" fmla="*/ 169 h 310"/>
                <a:gd name="T14" fmla="*/ 552 w 619"/>
                <a:gd name="T15" fmla="*/ 156 h 310"/>
                <a:gd name="T16" fmla="*/ 554 w 619"/>
                <a:gd name="T17" fmla="*/ 116 h 310"/>
                <a:gd name="T18" fmla="*/ 504 w 619"/>
                <a:gd name="T19" fmla="*/ 66 h 310"/>
                <a:gd name="T20" fmla="*/ 465 w 619"/>
                <a:gd name="T21" fmla="*/ 66 h 310"/>
                <a:gd name="T22" fmla="*/ 452 w 619"/>
                <a:gd name="T23" fmla="*/ 80 h 310"/>
                <a:gd name="T24" fmla="*/ 417 w 619"/>
                <a:gd name="T25" fmla="*/ 86 h 310"/>
                <a:gd name="T26" fmla="*/ 392 w 619"/>
                <a:gd name="T27" fmla="*/ 76 h 310"/>
                <a:gd name="T28" fmla="*/ 372 w 619"/>
                <a:gd name="T29" fmla="*/ 47 h 310"/>
                <a:gd name="T30" fmla="*/ 372 w 619"/>
                <a:gd name="T31" fmla="*/ 28 h 310"/>
                <a:gd name="T32" fmla="*/ 345 w 619"/>
                <a:gd name="T33" fmla="*/ 0 h 310"/>
                <a:gd name="T34" fmla="*/ 275 w 619"/>
                <a:gd name="T35" fmla="*/ 0 h 310"/>
                <a:gd name="T36" fmla="*/ 247 w 619"/>
                <a:gd name="T37" fmla="*/ 28 h 310"/>
                <a:gd name="T38" fmla="*/ 247 w 619"/>
                <a:gd name="T39" fmla="*/ 47 h 310"/>
                <a:gd name="T40" fmla="*/ 227 w 619"/>
                <a:gd name="T41" fmla="*/ 76 h 310"/>
                <a:gd name="T42" fmla="*/ 202 w 619"/>
                <a:gd name="T43" fmla="*/ 86 h 310"/>
                <a:gd name="T44" fmla="*/ 169 w 619"/>
                <a:gd name="T45" fmla="*/ 81 h 310"/>
                <a:gd name="T46" fmla="*/ 156 w 619"/>
                <a:gd name="T47" fmla="*/ 68 h 310"/>
                <a:gd name="T48" fmla="*/ 116 w 619"/>
                <a:gd name="T49" fmla="*/ 66 h 310"/>
                <a:gd name="T50" fmla="*/ 66 w 619"/>
                <a:gd name="T51" fmla="*/ 116 h 310"/>
                <a:gd name="T52" fmla="*/ 66 w 619"/>
                <a:gd name="T53" fmla="*/ 154 h 310"/>
                <a:gd name="T54" fmla="*/ 80 w 619"/>
                <a:gd name="T55" fmla="*/ 168 h 310"/>
                <a:gd name="T56" fmla="*/ 86 w 619"/>
                <a:gd name="T57" fmla="*/ 203 h 310"/>
                <a:gd name="T58" fmla="*/ 76 w 619"/>
                <a:gd name="T59" fmla="*/ 228 h 310"/>
                <a:gd name="T60" fmla="*/ 48 w 619"/>
                <a:gd name="T61" fmla="*/ 248 h 310"/>
                <a:gd name="T62" fmla="*/ 30 w 619"/>
                <a:gd name="T63" fmla="*/ 248 h 310"/>
                <a:gd name="T64" fmla="*/ 0 w 619"/>
                <a:gd name="T65" fmla="*/ 275 h 310"/>
                <a:gd name="T66" fmla="*/ 0 w 619"/>
                <a:gd name="T6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9" h="310">
                  <a:moveTo>
                    <a:pt x="619" y="310"/>
                  </a:moveTo>
                  <a:lnTo>
                    <a:pt x="619" y="275"/>
                  </a:lnTo>
                  <a:cubicBezTo>
                    <a:pt x="619" y="260"/>
                    <a:pt x="607" y="248"/>
                    <a:pt x="592" y="248"/>
                  </a:cubicBezTo>
                  <a:lnTo>
                    <a:pt x="573" y="248"/>
                  </a:lnTo>
                  <a:cubicBezTo>
                    <a:pt x="560" y="248"/>
                    <a:pt x="548" y="240"/>
                    <a:pt x="544" y="227"/>
                  </a:cubicBezTo>
                  <a:cubicBezTo>
                    <a:pt x="541" y="219"/>
                    <a:pt x="537" y="210"/>
                    <a:pt x="533" y="202"/>
                  </a:cubicBezTo>
                  <a:cubicBezTo>
                    <a:pt x="528" y="191"/>
                    <a:pt x="530" y="178"/>
                    <a:pt x="539" y="169"/>
                  </a:cubicBezTo>
                  <a:lnTo>
                    <a:pt x="552" y="156"/>
                  </a:lnTo>
                  <a:cubicBezTo>
                    <a:pt x="564" y="144"/>
                    <a:pt x="564" y="127"/>
                    <a:pt x="554" y="116"/>
                  </a:cubicBezTo>
                  <a:lnTo>
                    <a:pt x="504" y="66"/>
                  </a:lnTo>
                  <a:cubicBezTo>
                    <a:pt x="493" y="56"/>
                    <a:pt x="476" y="56"/>
                    <a:pt x="465" y="66"/>
                  </a:cubicBezTo>
                  <a:lnTo>
                    <a:pt x="452" y="80"/>
                  </a:lnTo>
                  <a:cubicBezTo>
                    <a:pt x="442" y="89"/>
                    <a:pt x="429" y="92"/>
                    <a:pt x="417" y="86"/>
                  </a:cubicBezTo>
                  <a:cubicBezTo>
                    <a:pt x="409" y="82"/>
                    <a:pt x="401" y="79"/>
                    <a:pt x="392" y="76"/>
                  </a:cubicBezTo>
                  <a:cubicBezTo>
                    <a:pt x="380" y="72"/>
                    <a:pt x="372" y="60"/>
                    <a:pt x="372" y="47"/>
                  </a:cubicBezTo>
                  <a:lnTo>
                    <a:pt x="372" y="28"/>
                  </a:lnTo>
                  <a:cubicBezTo>
                    <a:pt x="372" y="13"/>
                    <a:pt x="360" y="0"/>
                    <a:pt x="345" y="0"/>
                  </a:cubicBezTo>
                  <a:lnTo>
                    <a:pt x="275" y="0"/>
                  </a:lnTo>
                  <a:cubicBezTo>
                    <a:pt x="260" y="0"/>
                    <a:pt x="247" y="13"/>
                    <a:pt x="247" y="28"/>
                  </a:cubicBezTo>
                  <a:lnTo>
                    <a:pt x="247" y="47"/>
                  </a:lnTo>
                  <a:cubicBezTo>
                    <a:pt x="247" y="60"/>
                    <a:pt x="239" y="72"/>
                    <a:pt x="227" y="76"/>
                  </a:cubicBezTo>
                  <a:cubicBezTo>
                    <a:pt x="219" y="79"/>
                    <a:pt x="210" y="83"/>
                    <a:pt x="202" y="86"/>
                  </a:cubicBezTo>
                  <a:cubicBezTo>
                    <a:pt x="191" y="92"/>
                    <a:pt x="177" y="89"/>
                    <a:pt x="169" y="81"/>
                  </a:cubicBezTo>
                  <a:lnTo>
                    <a:pt x="156" y="68"/>
                  </a:lnTo>
                  <a:cubicBezTo>
                    <a:pt x="144" y="56"/>
                    <a:pt x="126" y="56"/>
                    <a:pt x="116" y="66"/>
                  </a:cubicBezTo>
                  <a:lnTo>
                    <a:pt x="66" y="116"/>
                  </a:lnTo>
                  <a:cubicBezTo>
                    <a:pt x="55" y="127"/>
                    <a:pt x="55" y="144"/>
                    <a:pt x="66" y="154"/>
                  </a:cubicBezTo>
                  <a:lnTo>
                    <a:pt x="80" y="168"/>
                  </a:lnTo>
                  <a:cubicBezTo>
                    <a:pt x="89" y="177"/>
                    <a:pt x="92" y="191"/>
                    <a:pt x="86" y="203"/>
                  </a:cubicBezTo>
                  <a:cubicBezTo>
                    <a:pt x="82" y="211"/>
                    <a:pt x="79" y="220"/>
                    <a:pt x="76" y="228"/>
                  </a:cubicBezTo>
                  <a:cubicBezTo>
                    <a:pt x="72" y="240"/>
                    <a:pt x="60" y="248"/>
                    <a:pt x="48" y="248"/>
                  </a:cubicBezTo>
                  <a:lnTo>
                    <a:pt x="30" y="248"/>
                  </a:lnTo>
                  <a:cubicBezTo>
                    <a:pt x="12" y="248"/>
                    <a:pt x="0" y="260"/>
                    <a:pt x="0" y="275"/>
                  </a:cubicBezTo>
                  <a:lnTo>
                    <a:pt x="0" y="310"/>
                  </a:lnTo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30">
              <a:extLst>
                <a:ext uri="{FF2B5EF4-FFF2-40B4-BE49-F238E27FC236}">
                  <a16:creationId xmlns:a16="http://schemas.microsoft.com/office/drawing/2014/main" id="{A78E9CE8-9AE4-439E-A9FB-7F128EB94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6" y="4991101"/>
              <a:ext cx="187325" cy="95250"/>
            </a:xfrm>
            <a:custGeom>
              <a:avLst/>
              <a:gdLst>
                <a:gd name="T0" fmla="*/ 0 w 280"/>
                <a:gd name="T1" fmla="*/ 140 h 140"/>
                <a:gd name="T2" fmla="*/ 140 w 280"/>
                <a:gd name="T3" fmla="*/ 0 h 140"/>
                <a:gd name="T4" fmla="*/ 280 w 280"/>
                <a:gd name="T5" fmla="*/ 140 h 140"/>
                <a:gd name="T6" fmla="*/ 0 w 280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140">
                  <a:moveTo>
                    <a:pt x="0" y="140"/>
                  </a:moveTo>
                  <a:cubicBezTo>
                    <a:pt x="0" y="63"/>
                    <a:pt x="62" y="0"/>
                    <a:pt x="140" y="0"/>
                  </a:cubicBezTo>
                  <a:cubicBezTo>
                    <a:pt x="217" y="0"/>
                    <a:pt x="280" y="63"/>
                    <a:pt x="280" y="140"/>
                  </a:cubicBezTo>
                  <a:lnTo>
                    <a:pt x="0" y="140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431">
              <a:extLst>
                <a:ext uri="{FF2B5EF4-FFF2-40B4-BE49-F238E27FC236}">
                  <a16:creationId xmlns:a16="http://schemas.microsoft.com/office/drawing/2014/main" id="{B632F569-BEF7-40C6-A45A-63E16DAEB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513" y="4643438"/>
              <a:ext cx="207963" cy="419100"/>
            </a:xfrm>
            <a:custGeom>
              <a:avLst/>
              <a:gdLst>
                <a:gd name="T0" fmla="*/ 309 w 309"/>
                <a:gd name="T1" fmla="*/ 0 h 619"/>
                <a:gd name="T2" fmla="*/ 274 w 309"/>
                <a:gd name="T3" fmla="*/ 0 h 619"/>
                <a:gd name="T4" fmla="*/ 247 w 309"/>
                <a:gd name="T5" fmla="*/ 27 h 619"/>
                <a:gd name="T6" fmla="*/ 247 w 309"/>
                <a:gd name="T7" fmla="*/ 47 h 619"/>
                <a:gd name="T8" fmla="*/ 227 w 309"/>
                <a:gd name="T9" fmla="*/ 76 h 619"/>
                <a:gd name="T10" fmla="*/ 201 w 309"/>
                <a:gd name="T11" fmla="*/ 86 h 619"/>
                <a:gd name="T12" fmla="*/ 168 w 309"/>
                <a:gd name="T13" fmla="*/ 80 h 619"/>
                <a:gd name="T14" fmla="*/ 156 w 309"/>
                <a:gd name="T15" fmla="*/ 68 h 619"/>
                <a:gd name="T16" fmla="*/ 115 w 309"/>
                <a:gd name="T17" fmla="*/ 66 h 619"/>
                <a:gd name="T18" fmla="*/ 66 w 309"/>
                <a:gd name="T19" fmla="*/ 116 h 619"/>
                <a:gd name="T20" fmla="*/ 66 w 309"/>
                <a:gd name="T21" fmla="*/ 154 h 619"/>
                <a:gd name="T22" fmla="*/ 79 w 309"/>
                <a:gd name="T23" fmla="*/ 168 h 619"/>
                <a:gd name="T24" fmla="*/ 85 w 309"/>
                <a:gd name="T25" fmla="*/ 203 h 619"/>
                <a:gd name="T26" fmla="*/ 75 w 309"/>
                <a:gd name="T27" fmla="*/ 227 h 619"/>
                <a:gd name="T28" fmla="*/ 46 w 309"/>
                <a:gd name="T29" fmla="*/ 247 h 619"/>
                <a:gd name="T30" fmla="*/ 27 w 309"/>
                <a:gd name="T31" fmla="*/ 247 h 619"/>
                <a:gd name="T32" fmla="*/ 0 w 309"/>
                <a:gd name="T33" fmla="*/ 274 h 619"/>
                <a:gd name="T34" fmla="*/ 0 w 309"/>
                <a:gd name="T35" fmla="*/ 345 h 619"/>
                <a:gd name="T36" fmla="*/ 27 w 309"/>
                <a:gd name="T37" fmla="*/ 372 h 619"/>
                <a:gd name="T38" fmla="*/ 46 w 309"/>
                <a:gd name="T39" fmla="*/ 372 h 619"/>
                <a:gd name="T40" fmla="*/ 75 w 309"/>
                <a:gd name="T41" fmla="*/ 392 h 619"/>
                <a:gd name="T42" fmla="*/ 86 w 309"/>
                <a:gd name="T43" fmla="*/ 418 h 619"/>
                <a:gd name="T44" fmla="*/ 80 w 309"/>
                <a:gd name="T45" fmla="*/ 451 h 619"/>
                <a:gd name="T46" fmla="*/ 67 w 309"/>
                <a:gd name="T47" fmla="*/ 463 h 619"/>
                <a:gd name="T48" fmla="*/ 66 w 309"/>
                <a:gd name="T49" fmla="*/ 504 h 619"/>
                <a:gd name="T50" fmla="*/ 115 w 309"/>
                <a:gd name="T51" fmla="*/ 553 h 619"/>
                <a:gd name="T52" fmla="*/ 154 w 309"/>
                <a:gd name="T53" fmla="*/ 553 h 619"/>
                <a:gd name="T54" fmla="*/ 167 w 309"/>
                <a:gd name="T55" fmla="*/ 540 h 619"/>
                <a:gd name="T56" fmla="*/ 202 w 309"/>
                <a:gd name="T57" fmla="*/ 533 h 619"/>
                <a:gd name="T58" fmla="*/ 228 w 309"/>
                <a:gd name="T59" fmla="*/ 544 h 619"/>
                <a:gd name="T60" fmla="*/ 247 w 309"/>
                <a:gd name="T61" fmla="*/ 572 h 619"/>
                <a:gd name="T62" fmla="*/ 247 w 309"/>
                <a:gd name="T63" fmla="*/ 589 h 619"/>
                <a:gd name="T64" fmla="*/ 274 w 309"/>
                <a:gd name="T65" fmla="*/ 619 h 619"/>
                <a:gd name="T66" fmla="*/ 309 w 309"/>
                <a:gd name="T67" fmla="*/ 619 h 619"/>
                <a:gd name="T68" fmla="*/ 309 w 309"/>
                <a:gd name="T69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9" h="619">
                  <a:moveTo>
                    <a:pt x="309" y="0"/>
                  </a:moveTo>
                  <a:lnTo>
                    <a:pt x="274" y="0"/>
                  </a:lnTo>
                  <a:cubicBezTo>
                    <a:pt x="259" y="0"/>
                    <a:pt x="247" y="12"/>
                    <a:pt x="247" y="27"/>
                  </a:cubicBezTo>
                  <a:lnTo>
                    <a:pt x="247" y="47"/>
                  </a:lnTo>
                  <a:cubicBezTo>
                    <a:pt x="247" y="60"/>
                    <a:pt x="239" y="71"/>
                    <a:pt x="227" y="76"/>
                  </a:cubicBezTo>
                  <a:cubicBezTo>
                    <a:pt x="218" y="79"/>
                    <a:pt x="210" y="82"/>
                    <a:pt x="201" y="86"/>
                  </a:cubicBezTo>
                  <a:cubicBezTo>
                    <a:pt x="190" y="92"/>
                    <a:pt x="177" y="89"/>
                    <a:pt x="168" y="80"/>
                  </a:cubicBezTo>
                  <a:lnTo>
                    <a:pt x="156" y="68"/>
                  </a:lnTo>
                  <a:cubicBezTo>
                    <a:pt x="143" y="55"/>
                    <a:pt x="126" y="55"/>
                    <a:pt x="115" y="66"/>
                  </a:cubicBezTo>
                  <a:lnTo>
                    <a:pt x="66" y="116"/>
                  </a:lnTo>
                  <a:cubicBezTo>
                    <a:pt x="55" y="126"/>
                    <a:pt x="55" y="143"/>
                    <a:pt x="66" y="154"/>
                  </a:cubicBezTo>
                  <a:lnTo>
                    <a:pt x="79" y="168"/>
                  </a:lnTo>
                  <a:cubicBezTo>
                    <a:pt x="88" y="177"/>
                    <a:pt x="91" y="191"/>
                    <a:pt x="85" y="203"/>
                  </a:cubicBezTo>
                  <a:cubicBezTo>
                    <a:pt x="82" y="211"/>
                    <a:pt x="78" y="219"/>
                    <a:pt x="75" y="227"/>
                  </a:cubicBezTo>
                  <a:cubicBezTo>
                    <a:pt x="71" y="239"/>
                    <a:pt x="59" y="247"/>
                    <a:pt x="46" y="247"/>
                  </a:cubicBezTo>
                  <a:lnTo>
                    <a:pt x="27" y="247"/>
                  </a:lnTo>
                  <a:cubicBezTo>
                    <a:pt x="12" y="247"/>
                    <a:pt x="0" y="259"/>
                    <a:pt x="0" y="274"/>
                  </a:cubicBezTo>
                  <a:lnTo>
                    <a:pt x="0" y="345"/>
                  </a:lnTo>
                  <a:cubicBezTo>
                    <a:pt x="0" y="360"/>
                    <a:pt x="12" y="372"/>
                    <a:pt x="27" y="372"/>
                  </a:cubicBezTo>
                  <a:lnTo>
                    <a:pt x="46" y="372"/>
                  </a:lnTo>
                  <a:cubicBezTo>
                    <a:pt x="59" y="372"/>
                    <a:pt x="71" y="380"/>
                    <a:pt x="75" y="392"/>
                  </a:cubicBezTo>
                  <a:cubicBezTo>
                    <a:pt x="78" y="401"/>
                    <a:pt x="82" y="409"/>
                    <a:pt x="86" y="418"/>
                  </a:cubicBezTo>
                  <a:cubicBezTo>
                    <a:pt x="91" y="429"/>
                    <a:pt x="89" y="442"/>
                    <a:pt x="80" y="451"/>
                  </a:cubicBezTo>
                  <a:lnTo>
                    <a:pt x="67" y="463"/>
                  </a:lnTo>
                  <a:cubicBezTo>
                    <a:pt x="55" y="476"/>
                    <a:pt x="55" y="493"/>
                    <a:pt x="66" y="504"/>
                  </a:cubicBezTo>
                  <a:lnTo>
                    <a:pt x="115" y="553"/>
                  </a:lnTo>
                  <a:cubicBezTo>
                    <a:pt x="126" y="564"/>
                    <a:pt x="143" y="564"/>
                    <a:pt x="154" y="553"/>
                  </a:cubicBezTo>
                  <a:lnTo>
                    <a:pt x="167" y="540"/>
                  </a:lnTo>
                  <a:cubicBezTo>
                    <a:pt x="177" y="531"/>
                    <a:pt x="191" y="528"/>
                    <a:pt x="202" y="533"/>
                  </a:cubicBezTo>
                  <a:cubicBezTo>
                    <a:pt x="211" y="537"/>
                    <a:pt x="219" y="541"/>
                    <a:pt x="228" y="544"/>
                  </a:cubicBezTo>
                  <a:cubicBezTo>
                    <a:pt x="239" y="548"/>
                    <a:pt x="247" y="559"/>
                    <a:pt x="247" y="572"/>
                  </a:cubicBezTo>
                  <a:lnTo>
                    <a:pt x="247" y="589"/>
                  </a:lnTo>
                  <a:cubicBezTo>
                    <a:pt x="247" y="607"/>
                    <a:pt x="259" y="619"/>
                    <a:pt x="274" y="619"/>
                  </a:cubicBezTo>
                  <a:lnTo>
                    <a:pt x="309" y="619"/>
                  </a:lnTo>
                  <a:lnTo>
                    <a:pt x="309" y="0"/>
                  </a:lnTo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432">
              <a:extLst>
                <a:ext uri="{FF2B5EF4-FFF2-40B4-BE49-F238E27FC236}">
                  <a16:creationId xmlns:a16="http://schemas.microsoft.com/office/drawing/2014/main" id="{A50F54E1-9775-4ACF-AD89-3A269C023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4759326"/>
              <a:ext cx="95250" cy="188913"/>
            </a:xfrm>
            <a:custGeom>
              <a:avLst/>
              <a:gdLst>
                <a:gd name="T0" fmla="*/ 140 w 140"/>
                <a:gd name="T1" fmla="*/ 280 h 280"/>
                <a:gd name="T2" fmla="*/ 0 w 140"/>
                <a:gd name="T3" fmla="*/ 140 h 280"/>
                <a:gd name="T4" fmla="*/ 140 w 140"/>
                <a:gd name="T5" fmla="*/ 0 h 280"/>
                <a:gd name="T6" fmla="*/ 140 w 140"/>
                <a:gd name="T7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280">
                  <a:moveTo>
                    <a:pt x="140" y="280"/>
                  </a:moveTo>
                  <a:cubicBezTo>
                    <a:pt x="63" y="280"/>
                    <a:pt x="0" y="217"/>
                    <a:pt x="0" y="140"/>
                  </a:cubicBezTo>
                  <a:cubicBezTo>
                    <a:pt x="0" y="62"/>
                    <a:pt x="63" y="0"/>
                    <a:pt x="140" y="0"/>
                  </a:cubicBezTo>
                  <a:lnTo>
                    <a:pt x="140" y="280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433">
              <a:extLst>
                <a:ext uri="{FF2B5EF4-FFF2-40B4-BE49-F238E27FC236}">
                  <a16:creationId xmlns:a16="http://schemas.microsoft.com/office/drawing/2014/main" id="{23F267C6-3D9A-44BC-A1CF-0DE6E35C6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4752976"/>
              <a:ext cx="100013" cy="200025"/>
            </a:xfrm>
            <a:custGeom>
              <a:avLst/>
              <a:gdLst>
                <a:gd name="T0" fmla="*/ 148 w 148"/>
                <a:gd name="T1" fmla="*/ 297 h 297"/>
                <a:gd name="T2" fmla="*/ 0 w 148"/>
                <a:gd name="T3" fmla="*/ 149 h 297"/>
                <a:gd name="T4" fmla="*/ 148 w 148"/>
                <a:gd name="T5" fmla="*/ 0 h 297"/>
                <a:gd name="T6" fmla="*/ 148 w 148"/>
                <a:gd name="T7" fmla="*/ 17 h 297"/>
                <a:gd name="T8" fmla="*/ 17 w 148"/>
                <a:gd name="T9" fmla="*/ 149 h 297"/>
                <a:gd name="T10" fmla="*/ 148 w 148"/>
                <a:gd name="T11" fmla="*/ 280 h 297"/>
                <a:gd name="T12" fmla="*/ 148 w 148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297">
                  <a:moveTo>
                    <a:pt x="148" y="297"/>
                  </a:moveTo>
                  <a:cubicBezTo>
                    <a:pt x="66" y="297"/>
                    <a:pt x="0" y="230"/>
                    <a:pt x="0" y="149"/>
                  </a:cubicBezTo>
                  <a:cubicBezTo>
                    <a:pt x="0" y="67"/>
                    <a:pt x="66" y="0"/>
                    <a:pt x="148" y="0"/>
                  </a:cubicBezTo>
                  <a:lnTo>
                    <a:pt x="148" y="17"/>
                  </a:lnTo>
                  <a:cubicBezTo>
                    <a:pt x="76" y="17"/>
                    <a:pt x="17" y="76"/>
                    <a:pt x="17" y="149"/>
                  </a:cubicBezTo>
                  <a:cubicBezTo>
                    <a:pt x="17" y="221"/>
                    <a:pt x="76" y="280"/>
                    <a:pt x="148" y="280"/>
                  </a:cubicBezTo>
                  <a:lnTo>
                    <a:pt x="148" y="297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434">
              <a:extLst>
                <a:ext uri="{FF2B5EF4-FFF2-40B4-BE49-F238E27FC236}">
                  <a16:creationId xmlns:a16="http://schemas.microsoft.com/office/drawing/2014/main" id="{6D9801CB-2CC1-4B01-B546-E9958B9B7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4638676"/>
              <a:ext cx="214313" cy="430213"/>
            </a:xfrm>
            <a:custGeom>
              <a:avLst/>
              <a:gdLst>
                <a:gd name="T0" fmla="*/ 283 w 318"/>
                <a:gd name="T1" fmla="*/ 636 h 636"/>
                <a:gd name="T2" fmla="*/ 248 w 318"/>
                <a:gd name="T3" fmla="*/ 580 h 636"/>
                <a:gd name="T4" fmla="*/ 208 w 318"/>
                <a:gd name="T5" fmla="*/ 549 h 636"/>
                <a:gd name="T6" fmla="*/ 169 w 318"/>
                <a:gd name="T7" fmla="*/ 567 h 636"/>
                <a:gd name="T8" fmla="*/ 69 w 318"/>
                <a:gd name="T9" fmla="*/ 518 h 636"/>
                <a:gd name="T10" fmla="*/ 83 w 318"/>
                <a:gd name="T11" fmla="*/ 453 h 636"/>
                <a:gd name="T12" fmla="*/ 77 w 318"/>
                <a:gd name="T13" fmla="*/ 403 h 636"/>
                <a:gd name="T14" fmla="*/ 36 w 318"/>
                <a:gd name="T15" fmla="*/ 388 h 636"/>
                <a:gd name="T16" fmla="*/ 0 w 318"/>
                <a:gd name="T17" fmla="*/ 282 h 636"/>
                <a:gd name="T18" fmla="*/ 55 w 318"/>
                <a:gd name="T19" fmla="*/ 247 h 636"/>
                <a:gd name="T20" fmla="*/ 87 w 318"/>
                <a:gd name="T21" fmla="*/ 207 h 636"/>
                <a:gd name="T22" fmla="*/ 69 w 318"/>
                <a:gd name="T23" fmla="*/ 168 h 636"/>
                <a:gd name="T24" fmla="*/ 69 w 318"/>
                <a:gd name="T25" fmla="*/ 118 h 636"/>
                <a:gd name="T26" fmla="*/ 144 w 318"/>
                <a:gd name="T27" fmla="*/ 58 h 636"/>
                <a:gd name="T28" fmla="*/ 183 w 318"/>
                <a:gd name="T29" fmla="*/ 82 h 636"/>
                <a:gd name="T30" fmla="*/ 233 w 318"/>
                <a:gd name="T31" fmla="*/ 76 h 636"/>
                <a:gd name="T32" fmla="*/ 248 w 318"/>
                <a:gd name="T33" fmla="*/ 35 h 636"/>
                <a:gd name="T34" fmla="*/ 318 w 318"/>
                <a:gd name="T35" fmla="*/ 0 h 636"/>
                <a:gd name="T36" fmla="*/ 283 w 318"/>
                <a:gd name="T37" fmla="*/ 16 h 636"/>
                <a:gd name="T38" fmla="*/ 264 w 318"/>
                <a:gd name="T39" fmla="*/ 55 h 636"/>
                <a:gd name="T40" fmla="*/ 214 w 318"/>
                <a:gd name="T41" fmla="*/ 102 h 636"/>
                <a:gd name="T42" fmla="*/ 159 w 318"/>
                <a:gd name="T43" fmla="*/ 82 h 636"/>
                <a:gd name="T44" fmla="*/ 130 w 318"/>
                <a:gd name="T45" fmla="*/ 80 h 636"/>
                <a:gd name="T46" fmla="*/ 75 w 318"/>
                <a:gd name="T47" fmla="*/ 143 h 636"/>
                <a:gd name="T48" fmla="*/ 94 w 318"/>
                <a:gd name="T49" fmla="*/ 170 h 636"/>
                <a:gd name="T50" fmla="*/ 92 w 318"/>
                <a:gd name="T51" fmla="*/ 238 h 636"/>
                <a:gd name="T52" fmla="*/ 36 w 318"/>
                <a:gd name="T53" fmla="*/ 264 h 636"/>
                <a:gd name="T54" fmla="*/ 17 w 318"/>
                <a:gd name="T55" fmla="*/ 353 h 636"/>
                <a:gd name="T56" fmla="*/ 55 w 318"/>
                <a:gd name="T57" fmla="*/ 372 h 636"/>
                <a:gd name="T58" fmla="*/ 102 w 318"/>
                <a:gd name="T59" fmla="*/ 422 h 636"/>
                <a:gd name="T60" fmla="*/ 82 w 318"/>
                <a:gd name="T61" fmla="*/ 477 h 636"/>
                <a:gd name="T62" fmla="*/ 130 w 318"/>
                <a:gd name="T63" fmla="*/ 556 h 636"/>
                <a:gd name="T64" fmla="*/ 171 w 318"/>
                <a:gd name="T65" fmla="*/ 542 h 636"/>
                <a:gd name="T66" fmla="*/ 239 w 318"/>
                <a:gd name="T67" fmla="*/ 544 h 636"/>
                <a:gd name="T68" fmla="*/ 264 w 318"/>
                <a:gd name="T69" fmla="*/ 597 h 636"/>
                <a:gd name="T70" fmla="*/ 318 w 318"/>
                <a:gd name="T71" fmla="*/ 61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8" h="636">
                  <a:moveTo>
                    <a:pt x="318" y="636"/>
                  </a:moveTo>
                  <a:lnTo>
                    <a:pt x="283" y="636"/>
                  </a:lnTo>
                  <a:cubicBezTo>
                    <a:pt x="263" y="636"/>
                    <a:pt x="248" y="619"/>
                    <a:pt x="248" y="597"/>
                  </a:cubicBezTo>
                  <a:lnTo>
                    <a:pt x="248" y="580"/>
                  </a:lnTo>
                  <a:cubicBezTo>
                    <a:pt x="248" y="571"/>
                    <a:pt x="242" y="563"/>
                    <a:pt x="234" y="560"/>
                  </a:cubicBezTo>
                  <a:cubicBezTo>
                    <a:pt x="225" y="557"/>
                    <a:pt x="216" y="553"/>
                    <a:pt x="208" y="549"/>
                  </a:cubicBezTo>
                  <a:cubicBezTo>
                    <a:pt x="199" y="545"/>
                    <a:pt x="189" y="547"/>
                    <a:pt x="182" y="554"/>
                  </a:cubicBezTo>
                  <a:lnTo>
                    <a:pt x="169" y="567"/>
                  </a:lnTo>
                  <a:cubicBezTo>
                    <a:pt x="155" y="581"/>
                    <a:pt x="132" y="581"/>
                    <a:pt x="118" y="567"/>
                  </a:cubicBezTo>
                  <a:lnTo>
                    <a:pt x="69" y="518"/>
                  </a:lnTo>
                  <a:cubicBezTo>
                    <a:pt x="54" y="503"/>
                    <a:pt x="55" y="481"/>
                    <a:pt x="71" y="465"/>
                  </a:cubicBezTo>
                  <a:lnTo>
                    <a:pt x="83" y="453"/>
                  </a:lnTo>
                  <a:cubicBezTo>
                    <a:pt x="89" y="447"/>
                    <a:pt x="91" y="437"/>
                    <a:pt x="87" y="429"/>
                  </a:cubicBezTo>
                  <a:cubicBezTo>
                    <a:pt x="83" y="421"/>
                    <a:pt x="80" y="412"/>
                    <a:pt x="77" y="403"/>
                  </a:cubicBezTo>
                  <a:cubicBezTo>
                    <a:pt x="73" y="394"/>
                    <a:pt x="65" y="388"/>
                    <a:pt x="55" y="388"/>
                  </a:cubicBezTo>
                  <a:lnTo>
                    <a:pt x="36" y="388"/>
                  </a:lnTo>
                  <a:cubicBezTo>
                    <a:pt x="16" y="388"/>
                    <a:pt x="0" y="372"/>
                    <a:pt x="0" y="353"/>
                  </a:cubicBezTo>
                  <a:lnTo>
                    <a:pt x="0" y="282"/>
                  </a:lnTo>
                  <a:cubicBezTo>
                    <a:pt x="0" y="263"/>
                    <a:pt x="16" y="247"/>
                    <a:pt x="36" y="247"/>
                  </a:cubicBezTo>
                  <a:lnTo>
                    <a:pt x="55" y="247"/>
                  </a:lnTo>
                  <a:cubicBezTo>
                    <a:pt x="65" y="247"/>
                    <a:pt x="73" y="241"/>
                    <a:pt x="77" y="232"/>
                  </a:cubicBezTo>
                  <a:cubicBezTo>
                    <a:pt x="80" y="224"/>
                    <a:pt x="83" y="215"/>
                    <a:pt x="87" y="207"/>
                  </a:cubicBezTo>
                  <a:cubicBezTo>
                    <a:pt x="91" y="199"/>
                    <a:pt x="89" y="188"/>
                    <a:pt x="82" y="182"/>
                  </a:cubicBezTo>
                  <a:lnTo>
                    <a:pt x="69" y="168"/>
                  </a:lnTo>
                  <a:cubicBezTo>
                    <a:pt x="62" y="161"/>
                    <a:pt x="58" y="152"/>
                    <a:pt x="58" y="143"/>
                  </a:cubicBezTo>
                  <a:cubicBezTo>
                    <a:pt x="58" y="133"/>
                    <a:pt x="62" y="124"/>
                    <a:pt x="69" y="118"/>
                  </a:cubicBezTo>
                  <a:lnTo>
                    <a:pt x="118" y="68"/>
                  </a:lnTo>
                  <a:cubicBezTo>
                    <a:pt x="125" y="61"/>
                    <a:pt x="134" y="57"/>
                    <a:pt x="144" y="58"/>
                  </a:cubicBezTo>
                  <a:cubicBezTo>
                    <a:pt x="154" y="58"/>
                    <a:pt x="163" y="62"/>
                    <a:pt x="170" y="70"/>
                  </a:cubicBezTo>
                  <a:lnTo>
                    <a:pt x="183" y="82"/>
                  </a:lnTo>
                  <a:cubicBezTo>
                    <a:pt x="189" y="89"/>
                    <a:pt x="199" y="90"/>
                    <a:pt x="207" y="87"/>
                  </a:cubicBezTo>
                  <a:cubicBezTo>
                    <a:pt x="215" y="83"/>
                    <a:pt x="224" y="79"/>
                    <a:pt x="233" y="76"/>
                  </a:cubicBezTo>
                  <a:cubicBezTo>
                    <a:pt x="242" y="73"/>
                    <a:pt x="248" y="64"/>
                    <a:pt x="248" y="55"/>
                  </a:cubicBezTo>
                  <a:lnTo>
                    <a:pt x="248" y="35"/>
                  </a:lnTo>
                  <a:cubicBezTo>
                    <a:pt x="248" y="16"/>
                    <a:pt x="264" y="0"/>
                    <a:pt x="283" y="0"/>
                  </a:cubicBezTo>
                  <a:lnTo>
                    <a:pt x="318" y="0"/>
                  </a:lnTo>
                  <a:lnTo>
                    <a:pt x="318" y="16"/>
                  </a:lnTo>
                  <a:lnTo>
                    <a:pt x="283" y="16"/>
                  </a:lnTo>
                  <a:cubicBezTo>
                    <a:pt x="273" y="16"/>
                    <a:pt x="264" y="25"/>
                    <a:pt x="264" y="35"/>
                  </a:cubicBezTo>
                  <a:lnTo>
                    <a:pt x="264" y="55"/>
                  </a:lnTo>
                  <a:cubicBezTo>
                    <a:pt x="264" y="71"/>
                    <a:pt x="254" y="86"/>
                    <a:pt x="238" y="92"/>
                  </a:cubicBezTo>
                  <a:cubicBezTo>
                    <a:pt x="230" y="95"/>
                    <a:pt x="222" y="98"/>
                    <a:pt x="214" y="102"/>
                  </a:cubicBezTo>
                  <a:cubicBezTo>
                    <a:pt x="200" y="109"/>
                    <a:pt x="183" y="106"/>
                    <a:pt x="171" y="94"/>
                  </a:cubicBezTo>
                  <a:lnTo>
                    <a:pt x="159" y="82"/>
                  </a:lnTo>
                  <a:cubicBezTo>
                    <a:pt x="154" y="77"/>
                    <a:pt x="149" y="75"/>
                    <a:pt x="144" y="75"/>
                  </a:cubicBezTo>
                  <a:cubicBezTo>
                    <a:pt x="139" y="74"/>
                    <a:pt x="134" y="76"/>
                    <a:pt x="130" y="80"/>
                  </a:cubicBezTo>
                  <a:lnTo>
                    <a:pt x="80" y="130"/>
                  </a:lnTo>
                  <a:cubicBezTo>
                    <a:pt x="77" y="133"/>
                    <a:pt x="75" y="138"/>
                    <a:pt x="75" y="143"/>
                  </a:cubicBezTo>
                  <a:cubicBezTo>
                    <a:pt x="75" y="148"/>
                    <a:pt x="77" y="153"/>
                    <a:pt x="80" y="156"/>
                  </a:cubicBezTo>
                  <a:lnTo>
                    <a:pt x="94" y="170"/>
                  </a:lnTo>
                  <a:cubicBezTo>
                    <a:pt x="106" y="182"/>
                    <a:pt x="109" y="199"/>
                    <a:pt x="102" y="214"/>
                  </a:cubicBezTo>
                  <a:cubicBezTo>
                    <a:pt x="98" y="222"/>
                    <a:pt x="95" y="230"/>
                    <a:pt x="92" y="238"/>
                  </a:cubicBezTo>
                  <a:cubicBezTo>
                    <a:pt x="87" y="253"/>
                    <a:pt x="72" y="264"/>
                    <a:pt x="55" y="264"/>
                  </a:cubicBezTo>
                  <a:lnTo>
                    <a:pt x="36" y="264"/>
                  </a:lnTo>
                  <a:cubicBezTo>
                    <a:pt x="26" y="264"/>
                    <a:pt x="17" y="272"/>
                    <a:pt x="17" y="282"/>
                  </a:cubicBezTo>
                  <a:lnTo>
                    <a:pt x="17" y="353"/>
                  </a:lnTo>
                  <a:cubicBezTo>
                    <a:pt x="17" y="363"/>
                    <a:pt x="26" y="372"/>
                    <a:pt x="36" y="372"/>
                  </a:cubicBezTo>
                  <a:lnTo>
                    <a:pt x="55" y="372"/>
                  </a:lnTo>
                  <a:cubicBezTo>
                    <a:pt x="72" y="372"/>
                    <a:pt x="87" y="382"/>
                    <a:pt x="92" y="398"/>
                  </a:cubicBezTo>
                  <a:cubicBezTo>
                    <a:pt x="95" y="406"/>
                    <a:pt x="99" y="414"/>
                    <a:pt x="102" y="422"/>
                  </a:cubicBezTo>
                  <a:cubicBezTo>
                    <a:pt x="109" y="436"/>
                    <a:pt x="106" y="453"/>
                    <a:pt x="95" y="465"/>
                  </a:cubicBezTo>
                  <a:lnTo>
                    <a:pt x="82" y="477"/>
                  </a:lnTo>
                  <a:cubicBezTo>
                    <a:pt x="74" y="486"/>
                    <a:pt x="73" y="498"/>
                    <a:pt x="80" y="506"/>
                  </a:cubicBezTo>
                  <a:lnTo>
                    <a:pt x="130" y="556"/>
                  </a:lnTo>
                  <a:cubicBezTo>
                    <a:pt x="138" y="563"/>
                    <a:pt x="150" y="563"/>
                    <a:pt x="157" y="556"/>
                  </a:cubicBezTo>
                  <a:lnTo>
                    <a:pt x="171" y="542"/>
                  </a:lnTo>
                  <a:cubicBezTo>
                    <a:pt x="182" y="530"/>
                    <a:pt x="200" y="527"/>
                    <a:pt x="215" y="534"/>
                  </a:cubicBezTo>
                  <a:cubicBezTo>
                    <a:pt x="223" y="538"/>
                    <a:pt x="231" y="541"/>
                    <a:pt x="239" y="544"/>
                  </a:cubicBezTo>
                  <a:cubicBezTo>
                    <a:pt x="254" y="549"/>
                    <a:pt x="264" y="564"/>
                    <a:pt x="264" y="580"/>
                  </a:cubicBezTo>
                  <a:lnTo>
                    <a:pt x="264" y="597"/>
                  </a:lnTo>
                  <a:cubicBezTo>
                    <a:pt x="264" y="610"/>
                    <a:pt x="272" y="619"/>
                    <a:pt x="283" y="619"/>
                  </a:cubicBezTo>
                  <a:lnTo>
                    <a:pt x="318" y="619"/>
                  </a:lnTo>
                  <a:lnTo>
                    <a:pt x="318" y="636"/>
                  </a:lnTo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435">
              <a:extLst>
                <a:ext uri="{FF2B5EF4-FFF2-40B4-BE49-F238E27FC236}">
                  <a16:creationId xmlns:a16="http://schemas.microsoft.com/office/drawing/2014/main" id="{56BFD990-15DD-4C92-9D70-E1D058B51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76" y="4986338"/>
              <a:ext cx="200025" cy="100013"/>
            </a:xfrm>
            <a:custGeom>
              <a:avLst/>
              <a:gdLst>
                <a:gd name="T0" fmla="*/ 297 w 297"/>
                <a:gd name="T1" fmla="*/ 149 h 149"/>
                <a:gd name="T2" fmla="*/ 281 w 297"/>
                <a:gd name="T3" fmla="*/ 149 h 149"/>
                <a:gd name="T4" fmla="*/ 149 w 297"/>
                <a:gd name="T5" fmla="*/ 17 h 149"/>
                <a:gd name="T6" fmla="*/ 17 w 297"/>
                <a:gd name="T7" fmla="*/ 149 h 149"/>
                <a:gd name="T8" fmla="*/ 0 w 297"/>
                <a:gd name="T9" fmla="*/ 149 h 149"/>
                <a:gd name="T10" fmla="*/ 149 w 297"/>
                <a:gd name="T11" fmla="*/ 0 h 149"/>
                <a:gd name="T12" fmla="*/ 297 w 297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49">
                  <a:moveTo>
                    <a:pt x="297" y="149"/>
                  </a:moveTo>
                  <a:lnTo>
                    <a:pt x="281" y="149"/>
                  </a:lnTo>
                  <a:cubicBezTo>
                    <a:pt x="281" y="76"/>
                    <a:pt x="221" y="17"/>
                    <a:pt x="149" y="17"/>
                  </a:cubicBezTo>
                  <a:cubicBezTo>
                    <a:pt x="76" y="17"/>
                    <a:pt x="17" y="76"/>
                    <a:pt x="17" y="149"/>
                  </a:cubicBezTo>
                  <a:lnTo>
                    <a:pt x="0" y="149"/>
                  </a:ln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7" y="67"/>
                    <a:pt x="297" y="149"/>
                  </a:cubicBez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436">
              <a:extLst>
                <a:ext uri="{FF2B5EF4-FFF2-40B4-BE49-F238E27FC236}">
                  <a16:creationId xmlns:a16="http://schemas.microsoft.com/office/drawing/2014/main" id="{CC8D41CA-6186-45C6-B733-A15411BB1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4872038"/>
              <a:ext cx="428625" cy="214313"/>
            </a:xfrm>
            <a:custGeom>
              <a:avLst/>
              <a:gdLst>
                <a:gd name="T0" fmla="*/ 619 w 636"/>
                <a:gd name="T1" fmla="*/ 318 h 318"/>
                <a:gd name="T2" fmla="*/ 600 w 636"/>
                <a:gd name="T3" fmla="*/ 264 h 318"/>
                <a:gd name="T4" fmla="*/ 544 w 636"/>
                <a:gd name="T5" fmla="*/ 238 h 318"/>
                <a:gd name="T6" fmla="*/ 541 w 636"/>
                <a:gd name="T7" fmla="*/ 171 h 318"/>
                <a:gd name="T8" fmla="*/ 556 w 636"/>
                <a:gd name="T9" fmla="*/ 130 h 318"/>
                <a:gd name="T10" fmla="*/ 479 w 636"/>
                <a:gd name="T11" fmla="*/ 80 h 318"/>
                <a:gd name="T12" fmla="*/ 421 w 636"/>
                <a:gd name="T13" fmla="*/ 102 h 318"/>
                <a:gd name="T14" fmla="*/ 372 w 636"/>
                <a:gd name="T15" fmla="*/ 55 h 318"/>
                <a:gd name="T16" fmla="*/ 353 w 636"/>
                <a:gd name="T17" fmla="*/ 17 h 318"/>
                <a:gd name="T18" fmla="*/ 264 w 636"/>
                <a:gd name="T19" fmla="*/ 36 h 318"/>
                <a:gd name="T20" fmla="*/ 238 w 636"/>
                <a:gd name="T21" fmla="*/ 92 h 318"/>
                <a:gd name="T22" fmla="*/ 171 w 636"/>
                <a:gd name="T23" fmla="*/ 94 h 318"/>
                <a:gd name="T24" fmla="*/ 143 w 636"/>
                <a:gd name="T25" fmla="*/ 75 h 318"/>
                <a:gd name="T26" fmla="*/ 80 w 636"/>
                <a:gd name="T27" fmla="*/ 130 h 318"/>
                <a:gd name="T28" fmla="*/ 94 w 636"/>
                <a:gd name="T29" fmla="*/ 170 h 318"/>
                <a:gd name="T30" fmla="*/ 91 w 636"/>
                <a:gd name="T31" fmla="*/ 239 h 318"/>
                <a:gd name="T32" fmla="*/ 38 w 636"/>
                <a:gd name="T33" fmla="*/ 264 h 318"/>
                <a:gd name="T34" fmla="*/ 17 w 636"/>
                <a:gd name="T35" fmla="*/ 318 h 318"/>
                <a:gd name="T36" fmla="*/ 0 w 636"/>
                <a:gd name="T37" fmla="*/ 283 h 318"/>
                <a:gd name="T38" fmla="*/ 56 w 636"/>
                <a:gd name="T39" fmla="*/ 247 h 318"/>
                <a:gd name="T40" fmla="*/ 86 w 636"/>
                <a:gd name="T41" fmla="*/ 207 h 318"/>
                <a:gd name="T42" fmla="*/ 68 w 636"/>
                <a:gd name="T43" fmla="*/ 168 h 318"/>
                <a:gd name="T44" fmla="*/ 68 w 636"/>
                <a:gd name="T45" fmla="*/ 118 h 318"/>
                <a:gd name="T46" fmla="*/ 144 w 636"/>
                <a:gd name="T47" fmla="*/ 58 h 318"/>
                <a:gd name="T48" fmla="*/ 183 w 636"/>
                <a:gd name="T49" fmla="*/ 83 h 318"/>
                <a:gd name="T50" fmla="*/ 232 w 636"/>
                <a:gd name="T51" fmla="*/ 76 h 318"/>
                <a:gd name="T52" fmla="*/ 247 w 636"/>
                <a:gd name="T53" fmla="*/ 36 h 318"/>
                <a:gd name="T54" fmla="*/ 353 w 636"/>
                <a:gd name="T55" fmla="*/ 0 h 318"/>
                <a:gd name="T56" fmla="*/ 389 w 636"/>
                <a:gd name="T57" fmla="*/ 55 h 318"/>
                <a:gd name="T58" fmla="*/ 428 w 636"/>
                <a:gd name="T59" fmla="*/ 87 h 318"/>
                <a:gd name="T60" fmla="*/ 467 w 636"/>
                <a:gd name="T61" fmla="*/ 68 h 318"/>
                <a:gd name="T62" fmla="*/ 567 w 636"/>
                <a:gd name="T63" fmla="*/ 118 h 318"/>
                <a:gd name="T64" fmla="*/ 553 w 636"/>
                <a:gd name="T65" fmla="*/ 183 h 318"/>
                <a:gd name="T66" fmla="*/ 560 w 636"/>
                <a:gd name="T67" fmla="*/ 232 h 318"/>
                <a:gd name="T68" fmla="*/ 600 w 636"/>
                <a:gd name="T69" fmla="*/ 247 h 318"/>
                <a:gd name="T70" fmla="*/ 636 w 636"/>
                <a:gd name="T7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6" h="318">
                  <a:moveTo>
                    <a:pt x="636" y="318"/>
                  </a:moveTo>
                  <a:lnTo>
                    <a:pt x="619" y="318"/>
                  </a:lnTo>
                  <a:lnTo>
                    <a:pt x="619" y="283"/>
                  </a:lnTo>
                  <a:cubicBezTo>
                    <a:pt x="619" y="272"/>
                    <a:pt x="611" y="264"/>
                    <a:pt x="600" y="264"/>
                  </a:cubicBezTo>
                  <a:lnTo>
                    <a:pt x="581" y="264"/>
                  </a:lnTo>
                  <a:cubicBezTo>
                    <a:pt x="564" y="264"/>
                    <a:pt x="549" y="253"/>
                    <a:pt x="544" y="238"/>
                  </a:cubicBezTo>
                  <a:cubicBezTo>
                    <a:pt x="541" y="230"/>
                    <a:pt x="538" y="221"/>
                    <a:pt x="534" y="214"/>
                  </a:cubicBezTo>
                  <a:cubicBezTo>
                    <a:pt x="527" y="199"/>
                    <a:pt x="530" y="182"/>
                    <a:pt x="541" y="171"/>
                  </a:cubicBezTo>
                  <a:lnTo>
                    <a:pt x="554" y="158"/>
                  </a:lnTo>
                  <a:cubicBezTo>
                    <a:pt x="563" y="149"/>
                    <a:pt x="563" y="137"/>
                    <a:pt x="556" y="130"/>
                  </a:cubicBezTo>
                  <a:lnTo>
                    <a:pt x="506" y="80"/>
                  </a:lnTo>
                  <a:cubicBezTo>
                    <a:pt x="499" y="73"/>
                    <a:pt x="486" y="73"/>
                    <a:pt x="479" y="80"/>
                  </a:cubicBezTo>
                  <a:lnTo>
                    <a:pt x="466" y="94"/>
                  </a:lnTo>
                  <a:cubicBezTo>
                    <a:pt x="454" y="105"/>
                    <a:pt x="436" y="109"/>
                    <a:pt x="421" y="102"/>
                  </a:cubicBezTo>
                  <a:cubicBezTo>
                    <a:pt x="414" y="98"/>
                    <a:pt x="406" y="95"/>
                    <a:pt x="398" y="92"/>
                  </a:cubicBezTo>
                  <a:cubicBezTo>
                    <a:pt x="382" y="86"/>
                    <a:pt x="372" y="72"/>
                    <a:pt x="372" y="55"/>
                  </a:cubicBezTo>
                  <a:lnTo>
                    <a:pt x="372" y="36"/>
                  </a:lnTo>
                  <a:cubicBezTo>
                    <a:pt x="372" y="25"/>
                    <a:pt x="363" y="17"/>
                    <a:pt x="353" y="17"/>
                  </a:cubicBezTo>
                  <a:lnTo>
                    <a:pt x="283" y="17"/>
                  </a:lnTo>
                  <a:cubicBezTo>
                    <a:pt x="272" y="17"/>
                    <a:pt x="264" y="25"/>
                    <a:pt x="264" y="36"/>
                  </a:cubicBezTo>
                  <a:lnTo>
                    <a:pt x="264" y="55"/>
                  </a:lnTo>
                  <a:cubicBezTo>
                    <a:pt x="264" y="72"/>
                    <a:pt x="253" y="86"/>
                    <a:pt x="238" y="92"/>
                  </a:cubicBezTo>
                  <a:cubicBezTo>
                    <a:pt x="230" y="95"/>
                    <a:pt x="221" y="98"/>
                    <a:pt x="214" y="102"/>
                  </a:cubicBezTo>
                  <a:cubicBezTo>
                    <a:pt x="199" y="109"/>
                    <a:pt x="182" y="106"/>
                    <a:pt x="171" y="94"/>
                  </a:cubicBezTo>
                  <a:lnTo>
                    <a:pt x="158" y="82"/>
                  </a:lnTo>
                  <a:cubicBezTo>
                    <a:pt x="154" y="77"/>
                    <a:pt x="148" y="75"/>
                    <a:pt x="143" y="75"/>
                  </a:cubicBezTo>
                  <a:cubicBezTo>
                    <a:pt x="138" y="74"/>
                    <a:pt x="133" y="76"/>
                    <a:pt x="130" y="80"/>
                  </a:cubicBezTo>
                  <a:lnTo>
                    <a:pt x="80" y="130"/>
                  </a:lnTo>
                  <a:cubicBezTo>
                    <a:pt x="73" y="137"/>
                    <a:pt x="73" y="149"/>
                    <a:pt x="80" y="156"/>
                  </a:cubicBezTo>
                  <a:lnTo>
                    <a:pt x="94" y="170"/>
                  </a:lnTo>
                  <a:cubicBezTo>
                    <a:pt x="105" y="182"/>
                    <a:pt x="109" y="200"/>
                    <a:pt x="101" y="214"/>
                  </a:cubicBezTo>
                  <a:cubicBezTo>
                    <a:pt x="98" y="222"/>
                    <a:pt x="94" y="231"/>
                    <a:pt x="91" y="239"/>
                  </a:cubicBezTo>
                  <a:cubicBezTo>
                    <a:pt x="86" y="254"/>
                    <a:pt x="72" y="264"/>
                    <a:pt x="56" y="264"/>
                  </a:cubicBezTo>
                  <a:lnTo>
                    <a:pt x="38" y="264"/>
                  </a:lnTo>
                  <a:cubicBezTo>
                    <a:pt x="26" y="264"/>
                    <a:pt x="17" y="272"/>
                    <a:pt x="17" y="283"/>
                  </a:cubicBezTo>
                  <a:lnTo>
                    <a:pt x="17" y="318"/>
                  </a:lnTo>
                  <a:lnTo>
                    <a:pt x="0" y="318"/>
                  </a:lnTo>
                  <a:lnTo>
                    <a:pt x="0" y="283"/>
                  </a:lnTo>
                  <a:cubicBezTo>
                    <a:pt x="0" y="262"/>
                    <a:pt x="16" y="247"/>
                    <a:pt x="38" y="247"/>
                  </a:cubicBezTo>
                  <a:lnTo>
                    <a:pt x="56" y="247"/>
                  </a:lnTo>
                  <a:cubicBezTo>
                    <a:pt x="65" y="247"/>
                    <a:pt x="73" y="242"/>
                    <a:pt x="76" y="233"/>
                  </a:cubicBezTo>
                  <a:cubicBezTo>
                    <a:pt x="79" y="225"/>
                    <a:pt x="82" y="216"/>
                    <a:pt x="86" y="207"/>
                  </a:cubicBezTo>
                  <a:cubicBezTo>
                    <a:pt x="90" y="199"/>
                    <a:pt x="89" y="189"/>
                    <a:pt x="82" y="182"/>
                  </a:cubicBezTo>
                  <a:lnTo>
                    <a:pt x="68" y="168"/>
                  </a:lnTo>
                  <a:cubicBezTo>
                    <a:pt x="61" y="162"/>
                    <a:pt x="58" y="153"/>
                    <a:pt x="58" y="143"/>
                  </a:cubicBezTo>
                  <a:cubicBezTo>
                    <a:pt x="58" y="134"/>
                    <a:pt x="61" y="125"/>
                    <a:pt x="68" y="118"/>
                  </a:cubicBezTo>
                  <a:lnTo>
                    <a:pt x="118" y="68"/>
                  </a:lnTo>
                  <a:cubicBezTo>
                    <a:pt x="125" y="61"/>
                    <a:pt x="133" y="58"/>
                    <a:pt x="144" y="58"/>
                  </a:cubicBezTo>
                  <a:cubicBezTo>
                    <a:pt x="153" y="58"/>
                    <a:pt x="163" y="63"/>
                    <a:pt x="170" y="70"/>
                  </a:cubicBezTo>
                  <a:lnTo>
                    <a:pt x="183" y="83"/>
                  </a:lnTo>
                  <a:cubicBezTo>
                    <a:pt x="189" y="89"/>
                    <a:pt x="198" y="91"/>
                    <a:pt x="206" y="87"/>
                  </a:cubicBezTo>
                  <a:cubicBezTo>
                    <a:pt x="215" y="83"/>
                    <a:pt x="223" y="79"/>
                    <a:pt x="232" y="76"/>
                  </a:cubicBezTo>
                  <a:cubicBezTo>
                    <a:pt x="241" y="73"/>
                    <a:pt x="247" y="64"/>
                    <a:pt x="247" y="55"/>
                  </a:cubicBezTo>
                  <a:lnTo>
                    <a:pt x="247" y="36"/>
                  </a:lnTo>
                  <a:cubicBezTo>
                    <a:pt x="247" y="16"/>
                    <a:pt x="263" y="0"/>
                    <a:pt x="283" y="0"/>
                  </a:cubicBezTo>
                  <a:lnTo>
                    <a:pt x="353" y="0"/>
                  </a:lnTo>
                  <a:cubicBezTo>
                    <a:pt x="373" y="0"/>
                    <a:pt x="389" y="16"/>
                    <a:pt x="389" y="36"/>
                  </a:cubicBezTo>
                  <a:lnTo>
                    <a:pt x="389" y="55"/>
                  </a:lnTo>
                  <a:cubicBezTo>
                    <a:pt x="389" y="64"/>
                    <a:pt x="394" y="73"/>
                    <a:pt x="403" y="76"/>
                  </a:cubicBezTo>
                  <a:cubicBezTo>
                    <a:pt x="412" y="79"/>
                    <a:pt x="420" y="83"/>
                    <a:pt x="428" y="87"/>
                  </a:cubicBezTo>
                  <a:cubicBezTo>
                    <a:pt x="437" y="91"/>
                    <a:pt x="447" y="89"/>
                    <a:pt x="454" y="82"/>
                  </a:cubicBezTo>
                  <a:lnTo>
                    <a:pt x="467" y="68"/>
                  </a:lnTo>
                  <a:cubicBezTo>
                    <a:pt x="481" y="55"/>
                    <a:pt x="504" y="55"/>
                    <a:pt x="518" y="68"/>
                  </a:cubicBezTo>
                  <a:lnTo>
                    <a:pt x="567" y="118"/>
                  </a:lnTo>
                  <a:cubicBezTo>
                    <a:pt x="582" y="132"/>
                    <a:pt x="581" y="155"/>
                    <a:pt x="566" y="170"/>
                  </a:cubicBezTo>
                  <a:lnTo>
                    <a:pt x="553" y="183"/>
                  </a:lnTo>
                  <a:cubicBezTo>
                    <a:pt x="547" y="189"/>
                    <a:pt x="545" y="199"/>
                    <a:pt x="549" y="206"/>
                  </a:cubicBezTo>
                  <a:cubicBezTo>
                    <a:pt x="553" y="215"/>
                    <a:pt x="556" y="224"/>
                    <a:pt x="560" y="232"/>
                  </a:cubicBezTo>
                  <a:cubicBezTo>
                    <a:pt x="563" y="241"/>
                    <a:pt x="571" y="247"/>
                    <a:pt x="581" y="247"/>
                  </a:cubicBezTo>
                  <a:lnTo>
                    <a:pt x="600" y="247"/>
                  </a:lnTo>
                  <a:cubicBezTo>
                    <a:pt x="620" y="247"/>
                    <a:pt x="636" y="263"/>
                    <a:pt x="636" y="283"/>
                  </a:cubicBezTo>
                  <a:lnTo>
                    <a:pt x="636" y="318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437">
              <a:extLst>
                <a:ext uri="{FF2B5EF4-FFF2-40B4-BE49-F238E27FC236}">
                  <a16:creationId xmlns:a16="http://schemas.microsoft.com/office/drawing/2014/main" id="{F2CCE989-97DF-4465-821D-C3990AFA1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3188" y="4511676"/>
              <a:ext cx="769938" cy="569913"/>
            </a:xfrm>
            <a:custGeom>
              <a:avLst/>
              <a:gdLst>
                <a:gd name="T0" fmla="*/ 17 w 1143"/>
                <a:gd name="T1" fmla="*/ 96 h 844"/>
                <a:gd name="T2" fmla="*/ 17 w 1143"/>
                <a:gd name="T3" fmla="*/ 775 h 844"/>
                <a:gd name="T4" fmla="*/ 69 w 1143"/>
                <a:gd name="T5" fmla="*/ 827 h 844"/>
                <a:gd name="T6" fmla="*/ 122 w 1143"/>
                <a:gd name="T7" fmla="*/ 775 h 844"/>
                <a:gd name="T8" fmla="*/ 122 w 1143"/>
                <a:gd name="T9" fmla="*/ 96 h 844"/>
                <a:gd name="T10" fmla="*/ 17 w 1143"/>
                <a:gd name="T11" fmla="*/ 96 h 844"/>
                <a:gd name="T12" fmla="*/ 69 w 1143"/>
                <a:gd name="T13" fmla="*/ 844 h 844"/>
                <a:gd name="T14" fmla="*/ 0 w 1143"/>
                <a:gd name="T15" fmla="*/ 775 h 844"/>
                <a:gd name="T16" fmla="*/ 0 w 1143"/>
                <a:gd name="T17" fmla="*/ 80 h 844"/>
                <a:gd name="T18" fmla="*/ 122 w 1143"/>
                <a:gd name="T19" fmla="*/ 80 h 844"/>
                <a:gd name="T20" fmla="*/ 122 w 1143"/>
                <a:gd name="T21" fmla="*/ 0 h 844"/>
                <a:gd name="T22" fmla="*/ 455 w 1143"/>
                <a:gd name="T23" fmla="*/ 0 h 844"/>
                <a:gd name="T24" fmla="*/ 525 w 1143"/>
                <a:gd name="T25" fmla="*/ 98 h 844"/>
                <a:gd name="T26" fmla="*/ 1143 w 1143"/>
                <a:gd name="T27" fmla="*/ 98 h 844"/>
                <a:gd name="T28" fmla="*/ 1143 w 1143"/>
                <a:gd name="T29" fmla="*/ 150 h 844"/>
                <a:gd name="T30" fmla="*/ 1126 w 1143"/>
                <a:gd name="T31" fmla="*/ 150 h 844"/>
                <a:gd name="T32" fmla="*/ 1126 w 1143"/>
                <a:gd name="T33" fmla="*/ 114 h 844"/>
                <a:gd name="T34" fmla="*/ 516 w 1143"/>
                <a:gd name="T35" fmla="*/ 114 h 844"/>
                <a:gd name="T36" fmla="*/ 447 w 1143"/>
                <a:gd name="T37" fmla="*/ 17 h 844"/>
                <a:gd name="T38" fmla="*/ 138 w 1143"/>
                <a:gd name="T39" fmla="*/ 17 h 844"/>
                <a:gd name="T40" fmla="*/ 138 w 1143"/>
                <a:gd name="T41" fmla="*/ 775 h 844"/>
                <a:gd name="T42" fmla="*/ 69 w 1143"/>
                <a:gd name="T43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3" h="844">
                  <a:moveTo>
                    <a:pt x="17" y="96"/>
                  </a:moveTo>
                  <a:lnTo>
                    <a:pt x="17" y="775"/>
                  </a:lnTo>
                  <a:cubicBezTo>
                    <a:pt x="17" y="804"/>
                    <a:pt x="40" y="827"/>
                    <a:pt x="69" y="827"/>
                  </a:cubicBezTo>
                  <a:cubicBezTo>
                    <a:pt x="98" y="827"/>
                    <a:pt x="122" y="804"/>
                    <a:pt x="122" y="775"/>
                  </a:cubicBezTo>
                  <a:lnTo>
                    <a:pt x="122" y="96"/>
                  </a:lnTo>
                  <a:lnTo>
                    <a:pt x="17" y="96"/>
                  </a:lnTo>
                  <a:close/>
                  <a:moveTo>
                    <a:pt x="69" y="844"/>
                  </a:moveTo>
                  <a:cubicBezTo>
                    <a:pt x="31" y="844"/>
                    <a:pt x="0" y="813"/>
                    <a:pt x="0" y="775"/>
                  </a:cubicBezTo>
                  <a:lnTo>
                    <a:pt x="0" y="80"/>
                  </a:lnTo>
                  <a:lnTo>
                    <a:pt x="122" y="80"/>
                  </a:lnTo>
                  <a:lnTo>
                    <a:pt x="122" y="0"/>
                  </a:lnTo>
                  <a:lnTo>
                    <a:pt x="455" y="0"/>
                  </a:lnTo>
                  <a:lnTo>
                    <a:pt x="525" y="98"/>
                  </a:lnTo>
                  <a:lnTo>
                    <a:pt x="1143" y="98"/>
                  </a:lnTo>
                  <a:lnTo>
                    <a:pt x="1143" y="150"/>
                  </a:lnTo>
                  <a:lnTo>
                    <a:pt x="1126" y="150"/>
                  </a:lnTo>
                  <a:lnTo>
                    <a:pt x="1126" y="114"/>
                  </a:lnTo>
                  <a:lnTo>
                    <a:pt x="516" y="114"/>
                  </a:lnTo>
                  <a:lnTo>
                    <a:pt x="447" y="17"/>
                  </a:lnTo>
                  <a:lnTo>
                    <a:pt x="138" y="17"/>
                  </a:lnTo>
                  <a:lnTo>
                    <a:pt x="138" y="775"/>
                  </a:lnTo>
                  <a:cubicBezTo>
                    <a:pt x="138" y="813"/>
                    <a:pt x="107" y="844"/>
                    <a:pt x="69" y="844"/>
                  </a:cubicBezTo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438">
              <a:extLst>
                <a:ext uri="{FF2B5EF4-FFF2-40B4-BE49-F238E27FC236}">
                  <a16:creationId xmlns:a16="http://schemas.microsoft.com/office/drawing/2014/main" id="{1E08CCE2-89BF-4D8A-ACAC-B4D66E019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4413251"/>
              <a:ext cx="576263" cy="169863"/>
            </a:xfrm>
            <a:custGeom>
              <a:avLst/>
              <a:gdLst>
                <a:gd name="T0" fmla="*/ 363 w 363"/>
                <a:gd name="T1" fmla="*/ 107 h 107"/>
                <a:gd name="T2" fmla="*/ 355 w 363"/>
                <a:gd name="T3" fmla="*/ 107 h 107"/>
                <a:gd name="T4" fmla="*/ 355 w 363"/>
                <a:gd name="T5" fmla="*/ 7 h 107"/>
                <a:gd name="T6" fmla="*/ 8 w 363"/>
                <a:gd name="T7" fmla="*/ 7 h 107"/>
                <a:gd name="T8" fmla="*/ 8 w 363"/>
                <a:gd name="T9" fmla="*/ 65 h 107"/>
                <a:gd name="T10" fmla="*/ 0 w 363"/>
                <a:gd name="T11" fmla="*/ 65 h 107"/>
                <a:gd name="T12" fmla="*/ 0 w 363"/>
                <a:gd name="T13" fmla="*/ 0 h 107"/>
                <a:gd name="T14" fmla="*/ 363 w 363"/>
                <a:gd name="T15" fmla="*/ 0 h 107"/>
                <a:gd name="T16" fmla="*/ 363 w 363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107">
                  <a:moveTo>
                    <a:pt x="363" y="107"/>
                  </a:moveTo>
                  <a:lnTo>
                    <a:pt x="355" y="107"/>
                  </a:lnTo>
                  <a:lnTo>
                    <a:pt x="355" y="7"/>
                  </a:lnTo>
                  <a:lnTo>
                    <a:pt x="8" y="7"/>
                  </a:lnTo>
                  <a:lnTo>
                    <a:pt x="8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363" y="0"/>
                  </a:lnTo>
                  <a:lnTo>
                    <a:pt x="363" y="107"/>
                  </a:lnTo>
                  <a:close/>
                </a:path>
              </a:pathLst>
            </a:custGeom>
            <a:grp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439">
              <a:extLst>
                <a:ext uri="{FF2B5EF4-FFF2-40B4-BE49-F238E27FC236}">
                  <a16:creationId xmlns:a16="http://schemas.microsoft.com/office/drawing/2014/main" id="{A6FFFE1E-7A27-4183-A184-076DB110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226" y="5068888"/>
              <a:ext cx="101600" cy="12700"/>
            </a:xfrm>
            <a:prstGeom prst="rect">
              <a:avLst/>
            </a:prstGeom>
            <a:grp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Key1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91F0342-489C-4E46-B059-776792D4644D}"/>
              </a:ext>
            </a:extLst>
          </p:cNvPr>
          <p:cNvGrpSpPr>
            <a:grpSpLocks noChangeAspect="1"/>
          </p:cNvGrpSpPr>
          <p:nvPr/>
        </p:nvGrpSpPr>
        <p:grpSpPr>
          <a:xfrm>
            <a:off x="971876" y="5360265"/>
            <a:ext cx="1003113" cy="914400"/>
            <a:chOff x="7407419" y="2698217"/>
            <a:chExt cx="413417" cy="376855"/>
          </a:xfrm>
          <a:solidFill>
            <a:schemeClr val="accent1"/>
          </a:solidFill>
        </p:grpSpPr>
        <p:sp>
          <p:nvSpPr>
            <p:cNvPr id="61" name="Freeform 437">
              <a:extLst>
                <a:ext uri="{FF2B5EF4-FFF2-40B4-BE49-F238E27FC236}">
                  <a16:creationId xmlns:a16="http://schemas.microsoft.com/office/drawing/2014/main" id="{5C9A0F74-0CB9-4393-AEBF-D436A6EB9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221" y="2923205"/>
              <a:ext cx="50622" cy="28124"/>
            </a:xfrm>
            <a:custGeom>
              <a:avLst/>
              <a:gdLst>
                <a:gd name="T0" fmla="*/ 791 w 815"/>
                <a:gd name="T1" fmla="*/ 412 h 412"/>
                <a:gd name="T2" fmla="*/ 692 w 815"/>
                <a:gd name="T3" fmla="*/ 400 h 412"/>
                <a:gd name="T4" fmla="*/ 90 w 815"/>
                <a:gd name="T5" fmla="*/ 224 h 412"/>
                <a:gd name="T6" fmla="*/ 0 w 815"/>
                <a:gd name="T7" fmla="*/ 180 h 412"/>
                <a:gd name="T8" fmla="*/ 87 w 815"/>
                <a:gd name="T9" fmla="*/ 0 h 412"/>
                <a:gd name="T10" fmla="*/ 177 w 815"/>
                <a:gd name="T11" fmla="*/ 43 h 412"/>
                <a:gd name="T12" fmla="*/ 717 w 815"/>
                <a:gd name="T13" fmla="*/ 202 h 412"/>
                <a:gd name="T14" fmla="*/ 815 w 815"/>
                <a:gd name="T15" fmla="*/ 214 h 412"/>
                <a:gd name="T16" fmla="*/ 791 w 815"/>
                <a:gd name="T17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5" h="412">
                  <a:moveTo>
                    <a:pt x="791" y="412"/>
                  </a:moveTo>
                  <a:lnTo>
                    <a:pt x="692" y="400"/>
                  </a:lnTo>
                  <a:cubicBezTo>
                    <a:pt x="482" y="374"/>
                    <a:pt x="279" y="314"/>
                    <a:pt x="90" y="224"/>
                  </a:cubicBezTo>
                  <a:lnTo>
                    <a:pt x="0" y="180"/>
                  </a:lnTo>
                  <a:lnTo>
                    <a:pt x="87" y="0"/>
                  </a:lnTo>
                  <a:lnTo>
                    <a:pt x="177" y="43"/>
                  </a:lnTo>
                  <a:cubicBezTo>
                    <a:pt x="347" y="125"/>
                    <a:pt x="528" y="178"/>
                    <a:pt x="717" y="202"/>
                  </a:cubicBezTo>
                  <a:lnTo>
                    <a:pt x="815" y="214"/>
                  </a:lnTo>
                  <a:lnTo>
                    <a:pt x="791" y="41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438">
              <a:extLst>
                <a:ext uri="{FF2B5EF4-FFF2-40B4-BE49-F238E27FC236}">
                  <a16:creationId xmlns:a16="http://schemas.microsoft.com/office/drawing/2014/main" id="{FB44FAB7-74E0-41EB-8836-74BADA9F7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219" y="2866958"/>
              <a:ext cx="129368" cy="84371"/>
            </a:xfrm>
            <a:custGeom>
              <a:avLst/>
              <a:gdLst>
                <a:gd name="T0" fmla="*/ 217 w 2012"/>
                <a:gd name="T1" fmla="*/ 1300 h 1300"/>
                <a:gd name="T2" fmla="*/ 97 w 2012"/>
                <a:gd name="T3" fmla="*/ 1297 h 1300"/>
                <a:gd name="T4" fmla="*/ 3 w 2012"/>
                <a:gd name="T5" fmla="*/ 1191 h 1300"/>
                <a:gd name="T6" fmla="*/ 110 w 2012"/>
                <a:gd name="T7" fmla="*/ 1097 h 1300"/>
                <a:gd name="T8" fmla="*/ 1364 w 2012"/>
                <a:gd name="T9" fmla="*/ 668 h 1300"/>
                <a:gd name="T10" fmla="*/ 1807 w 2012"/>
                <a:gd name="T11" fmla="*/ 73 h 1300"/>
                <a:gd name="T12" fmla="*/ 1939 w 2012"/>
                <a:gd name="T13" fmla="*/ 22 h 1300"/>
                <a:gd name="T14" fmla="*/ 1990 w 2012"/>
                <a:gd name="T15" fmla="*/ 155 h 1300"/>
                <a:gd name="T16" fmla="*/ 1496 w 2012"/>
                <a:gd name="T17" fmla="*/ 819 h 1300"/>
                <a:gd name="T18" fmla="*/ 217 w 2012"/>
                <a:gd name="T19" fmla="*/ 130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2" h="1300">
                  <a:moveTo>
                    <a:pt x="217" y="1300"/>
                  </a:moveTo>
                  <a:cubicBezTo>
                    <a:pt x="177" y="1300"/>
                    <a:pt x="137" y="1299"/>
                    <a:pt x="97" y="1297"/>
                  </a:cubicBezTo>
                  <a:cubicBezTo>
                    <a:pt x="42" y="1293"/>
                    <a:pt x="0" y="1246"/>
                    <a:pt x="3" y="1191"/>
                  </a:cubicBezTo>
                  <a:cubicBezTo>
                    <a:pt x="7" y="1136"/>
                    <a:pt x="54" y="1094"/>
                    <a:pt x="110" y="1097"/>
                  </a:cubicBezTo>
                  <a:cubicBezTo>
                    <a:pt x="571" y="1125"/>
                    <a:pt x="1016" y="973"/>
                    <a:pt x="1364" y="668"/>
                  </a:cubicBezTo>
                  <a:cubicBezTo>
                    <a:pt x="1555" y="502"/>
                    <a:pt x="1704" y="301"/>
                    <a:pt x="1807" y="73"/>
                  </a:cubicBezTo>
                  <a:cubicBezTo>
                    <a:pt x="1830" y="22"/>
                    <a:pt x="1889" y="0"/>
                    <a:pt x="1939" y="22"/>
                  </a:cubicBezTo>
                  <a:cubicBezTo>
                    <a:pt x="1990" y="45"/>
                    <a:pt x="2012" y="104"/>
                    <a:pt x="1990" y="155"/>
                  </a:cubicBezTo>
                  <a:cubicBezTo>
                    <a:pt x="1875" y="410"/>
                    <a:pt x="1709" y="633"/>
                    <a:pt x="1496" y="819"/>
                  </a:cubicBezTo>
                  <a:cubicBezTo>
                    <a:pt x="1138" y="1132"/>
                    <a:pt x="688" y="1300"/>
                    <a:pt x="217" y="1300"/>
                  </a:cubicBezTo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439">
              <a:extLst>
                <a:ext uri="{FF2B5EF4-FFF2-40B4-BE49-F238E27FC236}">
                  <a16:creationId xmlns:a16="http://schemas.microsoft.com/office/drawing/2014/main" id="{307982F1-5E8F-453F-A371-055DA678A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962" y="2841646"/>
              <a:ext cx="14063" cy="14063"/>
            </a:xfrm>
            <a:custGeom>
              <a:avLst/>
              <a:gdLst>
                <a:gd name="T0" fmla="*/ 110 w 230"/>
                <a:gd name="T1" fmla="*/ 210 h 210"/>
                <a:gd name="T2" fmla="*/ 71 w 230"/>
                <a:gd name="T3" fmla="*/ 202 h 210"/>
                <a:gd name="T4" fmla="*/ 12 w 230"/>
                <a:gd name="T5" fmla="*/ 83 h 210"/>
                <a:gd name="T6" fmla="*/ 104 w 230"/>
                <a:gd name="T7" fmla="*/ 3 h 210"/>
                <a:gd name="T8" fmla="*/ 158 w 230"/>
                <a:gd name="T9" fmla="*/ 10 h 210"/>
                <a:gd name="T10" fmla="*/ 214 w 230"/>
                <a:gd name="T11" fmla="*/ 132 h 210"/>
                <a:gd name="T12" fmla="*/ 123 w 230"/>
                <a:gd name="T13" fmla="*/ 209 h 210"/>
                <a:gd name="T14" fmla="*/ 110 w 23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" h="210">
                  <a:moveTo>
                    <a:pt x="110" y="210"/>
                  </a:moveTo>
                  <a:cubicBezTo>
                    <a:pt x="97" y="210"/>
                    <a:pt x="83" y="207"/>
                    <a:pt x="71" y="202"/>
                  </a:cubicBezTo>
                  <a:cubicBezTo>
                    <a:pt x="36" y="187"/>
                    <a:pt x="0" y="148"/>
                    <a:pt x="12" y="83"/>
                  </a:cubicBezTo>
                  <a:cubicBezTo>
                    <a:pt x="21" y="38"/>
                    <a:pt x="59" y="5"/>
                    <a:pt x="104" y="3"/>
                  </a:cubicBezTo>
                  <a:cubicBezTo>
                    <a:pt x="123" y="0"/>
                    <a:pt x="141" y="3"/>
                    <a:pt x="158" y="10"/>
                  </a:cubicBezTo>
                  <a:cubicBezTo>
                    <a:pt x="186" y="23"/>
                    <a:pt x="230" y="62"/>
                    <a:pt x="214" y="132"/>
                  </a:cubicBezTo>
                  <a:cubicBezTo>
                    <a:pt x="204" y="176"/>
                    <a:pt x="166" y="206"/>
                    <a:pt x="123" y="209"/>
                  </a:cubicBezTo>
                  <a:cubicBezTo>
                    <a:pt x="119" y="210"/>
                    <a:pt x="114" y="210"/>
                    <a:pt x="110" y="21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440">
              <a:extLst>
                <a:ext uri="{FF2B5EF4-FFF2-40B4-BE49-F238E27FC236}">
                  <a16:creationId xmlns:a16="http://schemas.microsoft.com/office/drawing/2014/main" id="{E970B027-92A1-4B5D-A95C-B0B41F05A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724" y="2698217"/>
              <a:ext cx="253112" cy="132181"/>
            </a:xfrm>
            <a:custGeom>
              <a:avLst/>
              <a:gdLst>
                <a:gd name="T0" fmla="*/ 3794 w 3894"/>
                <a:gd name="T1" fmla="*/ 2062 h 2062"/>
                <a:gd name="T2" fmla="*/ 3694 w 3894"/>
                <a:gd name="T3" fmla="*/ 1963 h 2062"/>
                <a:gd name="T4" fmla="*/ 3262 w 3894"/>
                <a:gd name="T5" fmla="*/ 828 h 2062"/>
                <a:gd name="T6" fmla="*/ 2063 w 3894"/>
                <a:gd name="T7" fmla="*/ 235 h 2062"/>
                <a:gd name="T8" fmla="*/ 796 w 3894"/>
                <a:gd name="T9" fmla="*/ 663 h 2062"/>
                <a:gd name="T10" fmla="*/ 203 w 3894"/>
                <a:gd name="T11" fmla="*/ 1846 h 2062"/>
                <a:gd name="T12" fmla="*/ 96 w 3894"/>
                <a:gd name="T13" fmla="*/ 1938 h 2062"/>
                <a:gd name="T14" fmla="*/ 5 w 3894"/>
                <a:gd name="T15" fmla="*/ 1831 h 2062"/>
                <a:gd name="T16" fmla="*/ 665 w 3894"/>
                <a:gd name="T17" fmla="*/ 512 h 2062"/>
                <a:gd name="T18" fmla="*/ 2077 w 3894"/>
                <a:gd name="T19" fmla="*/ 35 h 2062"/>
                <a:gd name="T20" fmla="*/ 3412 w 3894"/>
                <a:gd name="T21" fmla="*/ 697 h 2062"/>
                <a:gd name="T22" fmla="*/ 3894 w 3894"/>
                <a:gd name="T23" fmla="*/ 1961 h 2062"/>
                <a:gd name="T24" fmla="*/ 3795 w 3894"/>
                <a:gd name="T25" fmla="*/ 2062 h 2062"/>
                <a:gd name="T26" fmla="*/ 3794 w 3894"/>
                <a:gd name="T27" fmla="*/ 2062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94" h="2062">
                  <a:moveTo>
                    <a:pt x="3794" y="2062"/>
                  </a:moveTo>
                  <a:cubicBezTo>
                    <a:pt x="3739" y="2062"/>
                    <a:pt x="3695" y="2018"/>
                    <a:pt x="3694" y="1963"/>
                  </a:cubicBezTo>
                  <a:cubicBezTo>
                    <a:pt x="3690" y="1546"/>
                    <a:pt x="3537" y="1143"/>
                    <a:pt x="3262" y="828"/>
                  </a:cubicBezTo>
                  <a:cubicBezTo>
                    <a:pt x="2955" y="477"/>
                    <a:pt x="2529" y="266"/>
                    <a:pt x="2063" y="235"/>
                  </a:cubicBezTo>
                  <a:cubicBezTo>
                    <a:pt x="1598" y="203"/>
                    <a:pt x="1147" y="355"/>
                    <a:pt x="796" y="663"/>
                  </a:cubicBezTo>
                  <a:cubicBezTo>
                    <a:pt x="449" y="966"/>
                    <a:pt x="238" y="1386"/>
                    <a:pt x="203" y="1846"/>
                  </a:cubicBezTo>
                  <a:cubicBezTo>
                    <a:pt x="200" y="1901"/>
                    <a:pt x="151" y="1942"/>
                    <a:pt x="96" y="1938"/>
                  </a:cubicBezTo>
                  <a:cubicBezTo>
                    <a:pt x="41" y="1934"/>
                    <a:pt x="0" y="1886"/>
                    <a:pt x="5" y="1831"/>
                  </a:cubicBezTo>
                  <a:cubicBezTo>
                    <a:pt x="43" y="1319"/>
                    <a:pt x="278" y="850"/>
                    <a:pt x="665" y="512"/>
                  </a:cubicBezTo>
                  <a:cubicBezTo>
                    <a:pt x="1056" y="170"/>
                    <a:pt x="1558" y="0"/>
                    <a:pt x="2077" y="35"/>
                  </a:cubicBezTo>
                  <a:cubicBezTo>
                    <a:pt x="2596" y="70"/>
                    <a:pt x="3071" y="305"/>
                    <a:pt x="3412" y="697"/>
                  </a:cubicBezTo>
                  <a:cubicBezTo>
                    <a:pt x="3719" y="1047"/>
                    <a:pt x="3890" y="1496"/>
                    <a:pt x="3894" y="1961"/>
                  </a:cubicBezTo>
                  <a:cubicBezTo>
                    <a:pt x="3894" y="2016"/>
                    <a:pt x="3850" y="2062"/>
                    <a:pt x="3795" y="2062"/>
                  </a:cubicBezTo>
                  <a:lnTo>
                    <a:pt x="3794" y="2062"/>
                  </a:lnTo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441">
              <a:extLst>
                <a:ext uri="{FF2B5EF4-FFF2-40B4-BE49-F238E27FC236}">
                  <a16:creationId xmlns:a16="http://schemas.microsoft.com/office/drawing/2014/main" id="{B33D64C6-C529-4DC5-94E7-4B08A7400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724" y="2816336"/>
              <a:ext cx="22499" cy="59060"/>
            </a:xfrm>
            <a:custGeom>
              <a:avLst/>
              <a:gdLst>
                <a:gd name="T0" fmla="*/ 162 w 350"/>
                <a:gd name="T1" fmla="*/ 898 h 898"/>
                <a:gd name="T2" fmla="*/ 128 w 350"/>
                <a:gd name="T3" fmla="*/ 804 h 898"/>
                <a:gd name="T4" fmla="*/ 3 w 350"/>
                <a:gd name="T5" fmla="*/ 100 h 898"/>
                <a:gd name="T6" fmla="*/ 4 w 350"/>
                <a:gd name="T7" fmla="*/ 0 h 898"/>
                <a:gd name="T8" fmla="*/ 204 w 350"/>
                <a:gd name="T9" fmla="*/ 2 h 898"/>
                <a:gd name="T10" fmla="*/ 203 w 350"/>
                <a:gd name="T11" fmla="*/ 102 h 898"/>
                <a:gd name="T12" fmla="*/ 314 w 350"/>
                <a:gd name="T13" fmla="*/ 734 h 898"/>
                <a:gd name="T14" fmla="*/ 350 w 350"/>
                <a:gd name="T15" fmla="*/ 827 h 898"/>
                <a:gd name="T16" fmla="*/ 162 w 350"/>
                <a:gd name="T17" fmla="*/ 89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898">
                  <a:moveTo>
                    <a:pt x="162" y="898"/>
                  </a:moveTo>
                  <a:lnTo>
                    <a:pt x="128" y="804"/>
                  </a:lnTo>
                  <a:cubicBezTo>
                    <a:pt x="42" y="579"/>
                    <a:pt x="0" y="342"/>
                    <a:pt x="3" y="100"/>
                  </a:cubicBezTo>
                  <a:lnTo>
                    <a:pt x="4" y="0"/>
                  </a:lnTo>
                  <a:lnTo>
                    <a:pt x="204" y="2"/>
                  </a:lnTo>
                  <a:lnTo>
                    <a:pt x="203" y="102"/>
                  </a:lnTo>
                  <a:cubicBezTo>
                    <a:pt x="201" y="319"/>
                    <a:pt x="238" y="532"/>
                    <a:pt x="314" y="734"/>
                  </a:cubicBezTo>
                  <a:lnTo>
                    <a:pt x="350" y="827"/>
                  </a:lnTo>
                  <a:lnTo>
                    <a:pt x="162" y="898"/>
                  </a:lnTo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442">
              <a:extLst>
                <a:ext uri="{FF2B5EF4-FFF2-40B4-BE49-F238E27FC236}">
                  <a16:creationId xmlns:a16="http://schemas.microsoft.com/office/drawing/2014/main" id="{BEC3946C-E881-4960-8C1F-766AAE9EB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419" y="2852895"/>
              <a:ext cx="241862" cy="222177"/>
            </a:xfrm>
            <a:custGeom>
              <a:avLst/>
              <a:gdLst>
                <a:gd name="T0" fmla="*/ 966 w 3735"/>
                <a:gd name="T1" fmla="*/ 3456 h 3456"/>
                <a:gd name="T2" fmla="*/ 339 w 3735"/>
                <a:gd name="T3" fmla="*/ 3182 h 3456"/>
                <a:gd name="T4" fmla="*/ 41 w 3735"/>
                <a:gd name="T5" fmla="*/ 2465 h 3456"/>
                <a:gd name="T6" fmla="*/ 256 w 3735"/>
                <a:gd name="T7" fmla="*/ 2004 h 3456"/>
                <a:gd name="T8" fmla="*/ 283 w 3735"/>
                <a:gd name="T9" fmla="*/ 1966 h 3456"/>
                <a:gd name="T10" fmla="*/ 2454 w 3735"/>
                <a:gd name="T11" fmla="*/ 65 h 3456"/>
                <a:gd name="T12" fmla="*/ 2529 w 3735"/>
                <a:gd name="T13" fmla="*/ 0 h 3456"/>
                <a:gd name="T14" fmla="*/ 2659 w 3735"/>
                <a:gd name="T15" fmla="*/ 153 h 3456"/>
                <a:gd name="T16" fmla="*/ 2583 w 3735"/>
                <a:gd name="T17" fmla="*/ 217 h 3456"/>
                <a:gd name="T18" fmla="*/ 449 w 3735"/>
                <a:gd name="T19" fmla="*/ 2078 h 3456"/>
                <a:gd name="T20" fmla="*/ 418 w 3735"/>
                <a:gd name="T21" fmla="*/ 2121 h 3456"/>
                <a:gd name="T22" fmla="*/ 474 w 3735"/>
                <a:gd name="T23" fmla="*/ 3035 h 3456"/>
                <a:gd name="T24" fmla="*/ 1307 w 3735"/>
                <a:gd name="T25" fmla="*/ 3152 h 3456"/>
                <a:gd name="T26" fmla="*/ 1356 w 3735"/>
                <a:gd name="T27" fmla="*/ 2693 h 3456"/>
                <a:gd name="T28" fmla="*/ 1457 w 3735"/>
                <a:gd name="T29" fmla="*/ 2604 h 3456"/>
                <a:gd name="T30" fmla="*/ 1877 w 3735"/>
                <a:gd name="T31" fmla="*/ 2609 h 3456"/>
                <a:gd name="T32" fmla="*/ 1911 w 3735"/>
                <a:gd name="T33" fmla="*/ 2184 h 3456"/>
                <a:gd name="T34" fmla="*/ 2018 w 3735"/>
                <a:gd name="T35" fmla="*/ 2092 h 3456"/>
                <a:gd name="T36" fmla="*/ 2491 w 3735"/>
                <a:gd name="T37" fmla="*/ 2122 h 3456"/>
                <a:gd name="T38" fmla="*/ 2559 w 3735"/>
                <a:gd name="T39" fmla="*/ 1664 h 3456"/>
                <a:gd name="T40" fmla="*/ 2668 w 3735"/>
                <a:gd name="T41" fmla="*/ 1580 h 3456"/>
                <a:gd name="T42" fmla="*/ 3095 w 3735"/>
                <a:gd name="T43" fmla="*/ 1621 h 3456"/>
                <a:gd name="T44" fmla="*/ 3608 w 3735"/>
                <a:gd name="T45" fmla="*/ 1201 h 3456"/>
                <a:gd name="T46" fmla="*/ 3735 w 3735"/>
                <a:gd name="T47" fmla="*/ 1356 h 3456"/>
                <a:gd name="T48" fmla="*/ 3190 w 3735"/>
                <a:gd name="T49" fmla="*/ 1802 h 3456"/>
                <a:gd name="T50" fmla="*/ 3117 w 3735"/>
                <a:gd name="T51" fmla="*/ 1824 h 3456"/>
                <a:gd name="T52" fmla="*/ 2744 w 3735"/>
                <a:gd name="T53" fmla="*/ 1788 h 3456"/>
                <a:gd name="T54" fmla="*/ 2675 w 3735"/>
                <a:gd name="T55" fmla="*/ 2242 h 3456"/>
                <a:gd name="T56" fmla="*/ 2570 w 3735"/>
                <a:gd name="T57" fmla="*/ 2327 h 3456"/>
                <a:gd name="T58" fmla="*/ 2103 w 3735"/>
                <a:gd name="T59" fmla="*/ 2298 h 3456"/>
                <a:gd name="T60" fmla="*/ 2069 w 3735"/>
                <a:gd name="T61" fmla="*/ 2718 h 3456"/>
                <a:gd name="T62" fmla="*/ 1968 w 3735"/>
                <a:gd name="T63" fmla="*/ 2810 h 3456"/>
                <a:gd name="T64" fmla="*/ 1546 w 3735"/>
                <a:gd name="T65" fmla="*/ 2805 h 3456"/>
                <a:gd name="T66" fmla="*/ 1501 w 3735"/>
                <a:gd name="T67" fmla="*/ 3216 h 3456"/>
                <a:gd name="T68" fmla="*/ 1468 w 3735"/>
                <a:gd name="T69" fmla="*/ 3281 h 3456"/>
                <a:gd name="T70" fmla="*/ 966 w 3735"/>
                <a:gd name="T71" fmla="*/ 3456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35" h="3456">
                  <a:moveTo>
                    <a:pt x="966" y="3456"/>
                  </a:moveTo>
                  <a:cubicBezTo>
                    <a:pt x="784" y="3456"/>
                    <a:pt x="566" y="3391"/>
                    <a:pt x="339" y="3182"/>
                  </a:cubicBezTo>
                  <a:cubicBezTo>
                    <a:pt x="101" y="2963"/>
                    <a:pt x="0" y="2722"/>
                    <a:pt x="41" y="2465"/>
                  </a:cubicBezTo>
                  <a:cubicBezTo>
                    <a:pt x="74" y="2258"/>
                    <a:pt x="193" y="2093"/>
                    <a:pt x="256" y="2004"/>
                  </a:cubicBezTo>
                  <a:cubicBezTo>
                    <a:pt x="267" y="1989"/>
                    <a:pt x="276" y="1977"/>
                    <a:pt x="283" y="1966"/>
                  </a:cubicBezTo>
                  <a:cubicBezTo>
                    <a:pt x="378" y="1823"/>
                    <a:pt x="2107" y="357"/>
                    <a:pt x="2454" y="65"/>
                  </a:cubicBezTo>
                  <a:lnTo>
                    <a:pt x="2529" y="0"/>
                  </a:lnTo>
                  <a:lnTo>
                    <a:pt x="2659" y="153"/>
                  </a:lnTo>
                  <a:lnTo>
                    <a:pt x="2583" y="217"/>
                  </a:lnTo>
                  <a:cubicBezTo>
                    <a:pt x="1801" y="878"/>
                    <a:pt x="531" y="1968"/>
                    <a:pt x="449" y="2078"/>
                  </a:cubicBezTo>
                  <a:cubicBezTo>
                    <a:pt x="442" y="2089"/>
                    <a:pt x="431" y="2104"/>
                    <a:pt x="418" y="2121"/>
                  </a:cubicBezTo>
                  <a:cubicBezTo>
                    <a:pt x="225" y="2391"/>
                    <a:pt x="97" y="2689"/>
                    <a:pt x="474" y="3035"/>
                  </a:cubicBezTo>
                  <a:cubicBezTo>
                    <a:pt x="871" y="3399"/>
                    <a:pt x="1207" y="3220"/>
                    <a:pt x="1307" y="3152"/>
                  </a:cubicBezTo>
                  <a:lnTo>
                    <a:pt x="1356" y="2693"/>
                  </a:lnTo>
                  <a:lnTo>
                    <a:pt x="1457" y="2604"/>
                  </a:lnTo>
                  <a:lnTo>
                    <a:pt x="1877" y="2609"/>
                  </a:lnTo>
                  <a:lnTo>
                    <a:pt x="1911" y="2184"/>
                  </a:lnTo>
                  <a:lnTo>
                    <a:pt x="2018" y="2092"/>
                  </a:lnTo>
                  <a:lnTo>
                    <a:pt x="2491" y="2122"/>
                  </a:lnTo>
                  <a:lnTo>
                    <a:pt x="2559" y="1664"/>
                  </a:lnTo>
                  <a:lnTo>
                    <a:pt x="2668" y="1580"/>
                  </a:lnTo>
                  <a:lnTo>
                    <a:pt x="3095" y="1621"/>
                  </a:lnTo>
                  <a:lnTo>
                    <a:pt x="3608" y="1201"/>
                  </a:lnTo>
                  <a:lnTo>
                    <a:pt x="3735" y="1356"/>
                  </a:lnTo>
                  <a:lnTo>
                    <a:pt x="3190" y="1802"/>
                  </a:lnTo>
                  <a:lnTo>
                    <a:pt x="3117" y="1824"/>
                  </a:lnTo>
                  <a:lnTo>
                    <a:pt x="2744" y="1788"/>
                  </a:lnTo>
                  <a:lnTo>
                    <a:pt x="2675" y="2242"/>
                  </a:lnTo>
                  <a:lnTo>
                    <a:pt x="2570" y="2327"/>
                  </a:lnTo>
                  <a:lnTo>
                    <a:pt x="2103" y="2298"/>
                  </a:lnTo>
                  <a:lnTo>
                    <a:pt x="2069" y="2718"/>
                  </a:lnTo>
                  <a:lnTo>
                    <a:pt x="1968" y="2810"/>
                  </a:lnTo>
                  <a:lnTo>
                    <a:pt x="1546" y="2805"/>
                  </a:lnTo>
                  <a:lnTo>
                    <a:pt x="1501" y="3216"/>
                  </a:lnTo>
                  <a:lnTo>
                    <a:pt x="1468" y="3281"/>
                  </a:lnTo>
                  <a:cubicBezTo>
                    <a:pt x="1464" y="3284"/>
                    <a:pt x="1262" y="3456"/>
                    <a:pt x="966" y="3456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443">
              <a:extLst>
                <a:ext uri="{FF2B5EF4-FFF2-40B4-BE49-F238E27FC236}">
                  <a16:creationId xmlns:a16="http://schemas.microsoft.com/office/drawing/2014/main" id="{C95335E2-BF9A-4782-9FFD-06452872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408" y="2881019"/>
              <a:ext cx="109683" cy="28124"/>
            </a:xfrm>
            <a:custGeom>
              <a:avLst/>
              <a:gdLst>
                <a:gd name="T0" fmla="*/ 951 w 1720"/>
                <a:gd name="T1" fmla="*/ 446 h 446"/>
                <a:gd name="T2" fmla="*/ 86 w 1720"/>
                <a:gd name="T3" fmla="*/ 223 h 446"/>
                <a:gd name="T4" fmla="*/ 0 w 1720"/>
                <a:gd name="T5" fmla="*/ 172 h 446"/>
                <a:gd name="T6" fmla="*/ 102 w 1720"/>
                <a:gd name="T7" fmla="*/ 0 h 446"/>
                <a:gd name="T8" fmla="*/ 188 w 1720"/>
                <a:gd name="T9" fmla="*/ 51 h 446"/>
                <a:gd name="T10" fmla="*/ 1542 w 1720"/>
                <a:gd name="T11" fmla="*/ 110 h 446"/>
                <a:gd name="T12" fmla="*/ 1632 w 1720"/>
                <a:gd name="T13" fmla="*/ 66 h 446"/>
                <a:gd name="T14" fmla="*/ 1720 w 1720"/>
                <a:gd name="T15" fmla="*/ 246 h 446"/>
                <a:gd name="T16" fmla="*/ 1630 w 1720"/>
                <a:gd name="T17" fmla="*/ 290 h 446"/>
                <a:gd name="T18" fmla="*/ 951 w 1720"/>
                <a:gd name="T1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0" h="446">
                  <a:moveTo>
                    <a:pt x="951" y="446"/>
                  </a:moveTo>
                  <a:cubicBezTo>
                    <a:pt x="472" y="446"/>
                    <a:pt x="107" y="236"/>
                    <a:pt x="86" y="223"/>
                  </a:cubicBezTo>
                  <a:lnTo>
                    <a:pt x="0" y="172"/>
                  </a:lnTo>
                  <a:lnTo>
                    <a:pt x="102" y="0"/>
                  </a:lnTo>
                  <a:lnTo>
                    <a:pt x="188" y="51"/>
                  </a:lnTo>
                  <a:cubicBezTo>
                    <a:pt x="194" y="54"/>
                    <a:pt x="867" y="441"/>
                    <a:pt x="1542" y="110"/>
                  </a:cubicBezTo>
                  <a:lnTo>
                    <a:pt x="1632" y="66"/>
                  </a:lnTo>
                  <a:lnTo>
                    <a:pt x="1720" y="246"/>
                  </a:lnTo>
                  <a:lnTo>
                    <a:pt x="1630" y="290"/>
                  </a:lnTo>
                  <a:cubicBezTo>
                    <a:pt x="1395" y="405"/>
                    <a:pt x="1161" y="446"/>
                    <a:pt x="951" y="446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444">
              <a:extLst>
                <a:ext uri="{FF2B5EF4-FFF2-40B4-BE49-F238E27FC236}">
                  <a16:creationId xmlns:a16="http://schemas.microsoft.com/office/drawing/2014/main" id="{ABB90E22-B06E-4C70-8F26-DF687EF1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526" y="2866958"/>
              <a:ext cx="19687" cy="16874"/>
            </a:xfrm>
            <a:custGeom>
              <a:avLst/>
              <a:gdLst>
                <a:gd name="T0" fmla="*/ 139 w 304"/>
                <a:gd name="T1" fmla="*/ 282 h 282"/>
                <a:gd name="T2" fmla="*/ 0 w 304"/>
                <a:gd name="T3" fmla="*/ 137 h 282"/>
                <a:gd name="T4" fmla="*/ 73 w 304"/>
                <a:gd name="T5" fmla="*/ 68 h 282"/>
                <a:gd name="T6" fmla="*/ 121 w 304"/>
                <a:gd name="T7" fmla="*/ 40 h 282"/>
                <a:gd name="T8" fmla="*/ 159 w 304"/>
                <a:gd name="T9" fmla="*/ 0 h 282"/>
                <a:gd name="T10" fmla="*/ 304 w 304"/>
                <a:gd name="T11" fmla="*/ 138 h 282"/>
                <a:gd name="T12" fmla="*/ 234 w 304"/>
                <a:gd name="T13" fmla="*/ 210 h 282"/>
                <a:gd name="T14" fmla="*/ 178 w 304"/>
                <a:gd name="T15" fmla="*/ 244 h 282"/>
                <a:gd name="T16" fmla="*/ 139 w 304"/>
                <a:gd name="T1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282">
                  <a:moveTo>
                    <a:pt x="139" y="282"/>
                  </a:moveTo>
                  <a:lnTo>
                    <a:pt x="0" y="137"/>
                  </a:lnTo>
                  <a:lnTo>
                    <a:pt x="73" y="68"/>
                  </a:lnTo>
                  <a:cubicBezTo>
                    <a:pt x="89" y="53"/>
                    <a:pt x="105" y="44"/>
                    <a:pt x="121" y="40"/>
                  </a:cubicBezTo>
                  <a:lnTo>
                    <a:pt x="159" y="0"/>
                  </a:lnTo>
                  <a:lnTo>
                    <a:pt x="304" y="138"/>
                  </a:lnTo>
                  <a:lnTo>
                    <a:pt x="234" y="210"/>
                  </a:lnTo>
                  <a:cubicBezTo>
                    <a:pt x="215" y="230"/>
                    <a:pt x="196" y="240"/>
                    <a:pt x="178" y="244"/>
                  </a:cubicBezTo>
                  <a:lnTo>
                    <a:pt x="139" y="28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445">
              <a:extLst>
                <a:ext uri="{FF2B5EF4-FFF2-40B4-BE49-F238E27FC236}">
                  <a16:creationId xmlns:a16="http://schemas.microsoft.com/office/drawing/2014/main" id="{35875A73-CAB4-4633-A8F0-CB3C933344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3030" y="2754464"/>
              <a:ext cx="92809" cy="87184"/>
            </a:xfrm>
            <a:custGeom>
              <a:avLst/>
              <a:gdLst>
                <a:gd name="T0" fmla="*/ 671 w 1410"/>
                <a:gd name="T1" fmla="*/ 200 h 1323"/>
                <a:gd name="T2" fmla="*/ 368 w 1410"/>
                <a:gd name="T3" fmla="*/ 314 h 1323"/>
                <a:gd name="T4" fmla="*/ 212 w 1410"/>
                <a:gd name="T5" fmla="*/ 630 h 1323"/>
                <a:gd name="T6" fmla="*/ 325 w 1410"/>
                <a:gd name="T7" fmla="*/ 965 h 1323"/>
                <a:gd name="T8" fmla="*/ 672 w 1410"/>
                <a:gd name="T9" fmla="*/ 1123 h 1323"/>
                <a:gd name="T10" fmla="*/ 976 w 1410"/>
                <a:gd name="T11" fmla="*/ 1009 h 1323"/>
                <a:gd name="T12" fmla="*/ 1019 w 1410"/>
                <a:gd name="T13" fmla="*/ 358 h 1323"/>
                <a:gd name="T14" fmla="*/ 671 w 1410"/>
                <a:gd name="T15" fmla="*/ 200 h 1323"/>
                <a:gd name="T16" fmla="*/ 672 w 1410"/>
                <a:gd name="T17" fmla="*/ 1323 h 1323"/>
                <a:gd name="T18" fmla="*/ 174 w 1410"/>
                <a:gd name="T19" fmla="*/ 1096 h 1323"/>
                <a:gd name="T20" fmla="*/ 12 w 1410"/>
                <a:gd name="T21" fmla="*/ 617 h 1323"/>
                <a:gd name="T22" fmla="*/ 237 w 1410"/>
                <a:gd name="T23" fmla="*/ 163 h 1323"/>
                <a:gd name="T24" fmla="*/ 671 w 1410"/>
                <a:gd name="T25" fmla="*/ 0 h 1323"/>
                <a:gd name="T26" fmla="*/ 1170 w 1410"/>
                <a:gd name="T27" fmla="*/ 226 h 1323"/>
                <a:gd name="T28" fmla="*/ 1107 w 1410"/>
                <a:gd name="T29" fmla="*/ 1159 h 1323"/>
                <a:gd name="T30" fmla="*/ 672 w 1410"/>
                <a:gd name="T31" fmla="*/ 132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0" h="1323">
                  <a:moveTo>
                    <a:pt x="671" y="200"/>
                  </a:moveTo>
                  <a:cubicBezTo>
                    <a:pt x="560" y="200"/>
                    <a:pt x="453" y="241"/>
                    <a:pt x="368" y="314"/>
                  </a:cubicBezTo>
                  <a:cubicBezTo>
                    <a:pt x="276" y="395"/>
                    <a:pt x="220" y="507"/>
                    <a:pt x="212" y="630"/>
                  </a:cubicBezTo>
                  <a:cubicBezTo>
                    <a:pt x="203" y="753"/>
                    <a:pt x="244" y="872"/>
                    <a:pt x="325" y="965"/>
                  </a:cubicBezTo>
                  <a:cubicBezTo>
                    <a:pt x="412" y="1065"/>
                    <a:pt x="539" y="1123"/>
                    <a:pt x="672" y="1123"/>
                  </a:cubicBezTo>
                  <a:cubicBezTo>
                    <a:pt x="784" y="1123"/>
                    <a:pt x="891" y="1082"/>
                    <a:pt x="976" y="1009"/>
                  </a:cubicBezTo>
                  <a:cubicBezTo>
                    <a:pt x="1167" y="841"/>
                    <a:pt x="1187" y="549"/>
                    <a:pt x="1019" y="358"/>
                  </a:cubicBezTo>
                  <a:cubicBezTo>
                    <a:pt x="932" y="258"/>
                    <a:pt x="805" y="200"/>
                    <a:pt x="671" y="200"/>
                  </a:cubicBezTo>
                  <a:close/>
                  <a:moveTo>
                    <a:pt x="672" y="1323"/>
                  </a:moveTo>
                  <a:cubicBezTo>
                    <a:pt x="481" y="1323"/>
                    <a:pt x="299" y="1240"/>
                    <a:pt x="174" y="1096"/>
                  </a:cubicBezTo>
                  <a:cubicBezTo>
                    <a:pt x="58" y="963"/>
                    <a:pt x="0" y="793"/>
                    <a:pt x="12" y="617"/>
                  </a:cubicBezTo>
                  <a:cubicBezTo>
                    <a:pt x="24" y="441"/>
                    <a:pt x="104" y="280"/>
                    <a:pt x="237" y="163"/>
                  </a:cubicBezTo>
                  <a:cubicBezTo>
                    <a:pt x="357" y="58"/>
                    <a:pt x="512" y="0"/>
                    <a:pt x="671" y="0"/>
                  </a:cubicBezTo>
                  <a:cubicBezTo>
                    <a:pt x="862" y="0"/>
                    <a:pt x="1044" y="83"/>
                    <a:pt x="1170" y="226"/>
                  </a:cubicBezTo>
                  <a:cubicBezTo>
                    <a:pt x="1410" y="501"/>
                    <a:pt x="1381" y="919"/>
                    <a:pt x="1107" y="1159"/>
                  </a:cubicBezTo>
                  <a:cubicBezTo>
                    <a:pt x="987" y="1265"/>
                    <a:pt x="832" y="1323"/>
                    <a:pt x="672" y="1323"/>
                  </a:cubicBezTo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446">
              <a:extLst>
                <a:ext uri="{FF2B5EF4-FFF2-40B4-BE49-F238E27FC236}">
                  <a16:creationId xmlns:a16="http://schemas.microsoft.com/office/drawing/2014/main" id="{E82057AD-AD82-497C-A2EF-F05B43E0C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168" y="2982263"/>
              <a:ext cx="50622" cy="44998"/>
            </a:xfrm>
            <a:custGeom>
              <a:avLst/>
              <a:gdLst>
                <a:gd name="T0" fmla="*/ 3 w 18"/>
                <a:gd name="T1" fmla="*/ 16 h 16"/>
                <a:gd name="T2" fmla="*/ 0 w 18"/>
                <a:gd name="T3" fmla="*/ 12 h 16"/>
                <a:gd name="T4" fmla="*/ 15 w 18"/>
                <a:gd name="T5" fmla="*/ 0 h 16"/>
                <a:gd name="T6" fmla="*/ 18 w 18"/>
                <a:gd name="T7" fmla="*/ 3 h 16"/>
                <a:gd name="T8" fmla="*/ 3 w 1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3" y="16"/>
                  </a:moveTo>
                  <a:lnTo>
                    <a:pt x="0" y="12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447">
              <a:extLst>
                <a:ext uri="{FF2B5EF4-FFF2-40B4-BE49-F238E27FC236}">
                  <a16:creationId xmlns:a16="http://schemas.microsoft.com/office/drawing/2014/main" id="{5B3E9453-8418-4677-9A75-584F7C84B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3039" y="2883832"/>
              <a:ext cx="95620" cy="89995"/>
            </a:xfrm>
            <a:custGeom>
              <a:avLst/>
              <a:gdLst>
                <a:gd name="T0" fmla="*/ 3 w 34"/>
                <a:gd name="T1" fmla="*/ 32 h 32"/>
                <a:gd name="T2" fmla="*/ 0 w 34"/>
                <a:gd name="T3" fmla="*/ 28 h 32"/>
                <a:gd name="T4" fmla="*/ 31 w 34"/>
                <a:gd name="T5" fmla="*/ 0 h 32"/>
                <a:gd name="T6" fmla="*/ 34 w 34"/>
                <a:gd name="T7" fmla="*/ 4 h 32"/>
                <a:gd name="T8" fmla="*/ 3 w 3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2">
                  <a:moveTo>
                    <a:pt x="3" y="32"/>
                  </a:moveTo>
                  <a:lnTo>
                    <a:pt x="0" y="28"/>
                  </a:lnTo>
                  <a:lnTo>
                    <a:pt x="31" y="0"/>
                  </a:lnTo>
                  <a:lnTo>
                    <a:pt x="34" y="4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Big_data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0EB6592-071C-4753-9D2C-42C4BE77D457}"/>
              </a:ext>
            </a:extLst>
          </p:cNvPr>
          <p:cNvGrpSpPr>
            <a:grpSpLocks noChangeAspect="1"/>
          </p:cNvGrpSpPr>
          <p:nvPr/>
        </p:nvGrpSpPr>
        <p:grpSpPr>
          <a:xfrm>
            <a:off x="6342216" y="3627331"/>
            <a:ext cx="528608" cy="914400"/>
            <a:chOff x="5191125" y="309563"/>
            <a:chExt cx="452438" cy="782638"/>
          </a:xfrm>
          <a:noFill/>
        </p:grpSpPr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9D9DCE70-05B3-42FD-BB24-014C0080B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1041400"/>
              <a:ext cx="125413" cy="46038"/>
            </a:xfrm>
            <a:custGeom>
              <a:avLst/>
              <a:gdLst>
                <a:gd name="T0" fmla="*/ 153 w 186"/>
                <a:gd name="T1" fmla="*/ 67 h 67"/>
                <a:gd name="T2" fmla="*/ 33 w 186"/>
                <a:gd name="T3" fmla="*/ 67 h 67"/>
                <a:gd name="T4" fmla="*/ 0 w 186"/>
                <a:gd name="T5" fmla="*/ 34 h 67"/>
                <a:gd name="T6" fmla="*/ 0 w 186"/>
                <a:gd name="T7" fmla="*/ 34 h 67"/>
                <a:gd name="T8" fmla="*/ 33 w 186"/>
                <a:gd name="T9" fmla="*/ 0 h 67"/>
                <a:gd name="T10" fmla="*/ 153 w 186"/>
                <a:gd name="T11" fmla="*/ 0 h 67"/>
                <a:gd name="T12" fmla="*/ 186 w 186"/>
                <a:gd name="T13" fmla="*/ 34 h 67"/>
                <a:gd name="T14" fmla="*/ 186 w 186"/>
                <a:gd name="T15" fmla="*/ 34 h 67"/>
                <a:gd name="T16" fmla="*/ 153 w 186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67">
                  <a:moveTo>
                    <a:pt x="153" y="67"/>
                  </a:moveTo>
                  <a:lnTo>
                    <a:pt x="33" y="67"/>
                  </a:lnTo>
                  <a:cubicBezTo>
                    <a:pt x="15" y="67"/>
                    <a:pt x="0" y="52"/>
                    <a:pt x="0" y="34"/>
                  </a:cubicBez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lnTo>
                    <a:pt x="153" y="0"/>
                  </a:lnTo>
                  <a:cubicBezTo>
                    <a:pt x="171" y="0"/>
                    <a:pt x="186" y="15"/>
                    <a:pt x="186" y="34"/>
                  </a:cubicBezTo>
                  <a:lnTo>
                    <a:pt x="186" y="34"/>
                  </a:lnTo>
                  <a:cubicBezTo>
                    <a:pt x="186" y="52"/>
                    <a:pt x="171" y="67"/>
                    <a:pt x="153" y="67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99">
              <a:extLst>
                <a:ext uri="{FF2B5EF4-FFF2-40B4-BE49-F238E27FC236}">
                  <a16:creationId xmlns:a16="http://schemas.microsoft.com/office/drawing/2014/main" id="{402C9CD4-FC24-4108-A019-9ECA49BD4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650" y="315913"/>
              <a:ext cx="433388" cy="166688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56012A98-4ECE-43AC-8A46-1804762F8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415925"/>
              <a:ext cx="433388" cy="534988"/>
            </a:xfrm>
            <a:custGeom>
              <a:avLst/>
              <a:gdLst>
                <a:gd name="T0" fmla="*/ 642 w 643"/>
                <a:gd name="T1" fmla="*/ 668 h 792"/>
                <a:gd name="T2" fmla="*/ 642 w 643"/>
                <a:gd name="T3" fmla="*/ 676 h 792"/>
                <a:gd name="T4" fmla="*/ 321 w 643"/>
                <a:gd name="T5" fmla="*/ 791 h 792"/>
                <a:gd name="T6" fmla="*/ 0 w 643"/>
                <a:gd name="T7" fmla="*/ 677 h 792"/>
                <a:gd name="T8" fmla="*/ 0 w 643"/>
                <a:gd name="T9" fmla="*/ 668 h 792"/>
                <a:gd name="T10" fmla="*/ 0 w 643"/>
                <a:gd name="T11" fmla="*/ 0 h 792"/>
                <a:gd name="T12" fmla="*/ 65 w 643"/>
                <a:gd name="T13" fmla="*/ 46 h 792"/>
                <a:gd name="T14" fmla="*/ 303 w 643"/>
                <a:gd name="T15" fmla="*/ 96 h 792"/>
                <a:gd name="T16" fmla="*/ 558 w 643"/>
                <a:gd name="T17" fmla="*/ 54 h 792"/>
                <a:gd name="T18" fmla="*/ 642 w 643"/>
                <a:gd name="T19" fmla="*/ 6 h 792"/>
                <a:gd name="T20" fmla="*/ 642 w 643"/>
                <a:gd name="T21" fmla="*/ 66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92">
                  <a:moveTo>
                    <a:pt x="642" y="668"/>
                  </a:moveTo>
                  <a:cubicBezTo>
                    <a:pt x="642" y="670"/>
                    <a:pt x="643" y="673"/>
                    <a:pt x="642" y="676"/>
                  </a:cubicBezTo>
                  <a:cubicBezTo>
                    <a:pt x="636" y="743"/>
                    <a:pt x="458" y="790"/>
                    <a:pt x="321" y="791"/>
                  </a:cubicBezTo>
                  <a:cubicBezTo>
                    <a:pt x="193" y="792"/>
                    <a:pt x="14" y="753"/>
                    <a:pt x="0" y="677"/>
                  </a:cubicBezTo>
                  <a:cubicBezTo>
                    <a:pt x="0" y="674"/>
                    <a:pt x="0" y="670"/>
                    <a:pt x="0" y="668"/>
                  </a:cubicBezTo>
                  <a:lnTo>
                    <a:pt x="0" y="0"/>
                  </a:lnTo>
                  <a:cubicBezTo>
                    <a:pt x="14" y="13"/>
                    <a:pt x="36" y="30"/>
                    <a:pt x="65" y="46"/>
                  </a:cubicBezTo>
                  <a:cubicBezTo>
                    <a:pt x="148" y="92"/>
                    <a:pt x="225" y="95"/>
                    <a:pt x="303" y="96"/>
                  </a:cubicBezTo>
                  <a:cubicBezTo>
                    <a:pt x="371" y="98"/>
                    <a:pt x="459" y="99"/>
                    <a:pt x="558" y="54"/>
                  </a:cubicBezTo>
                  <a:cubicBezTo>
                    <a:pt x="594" y="38"/>
                    <a:pt x="623" y="20"/>
                    <a:pt x="642" y="6"/>
                  </a:cubicBezTo>
                  <a:lnTo>
                    <a:pt x="642" y="668"/>
                  </a:lnTo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5600BC56-755E-4518-81FC-043BC2D9B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555625"/>
              <a:ext cx="433388" cy="239713"/>
            </a:xfrm>
            <a:custGeom>
              <a:avLst/>
              <a:gdLst>
                <a:gd name="T0" fmla="*/ 0 w 642"/>
                <a:gd name="T1" fmla="*/ 232 h 355"/>
                <a:gd name="T2" fmla="*/ 321 w 642"/>
                <a:gd name="T3" fmla="*/ 355 h 355"/>
                <a:gd name="T4" fmla="*/ 642 w 642"/>
                <a:gd name="T5" fmla="*/ 232 h 355"/>
                <a:gd name="T6" fmla="*/ 642 w 642"/>
                <a:gd name="T7" fmla="*/ 0 h 355"/>
                <a:gd name="T8" fmla="*/ 321 w 642"/>
                <a:gd name="T9" fmla="*/ 123 h 355"/>
                <a:gd name="T10" fmla="*/ 0 w 642"/>
                <a:gd name="T11" fmla="*/ 0 h 355"/>
                <a:gd name="T12" fmla="*/ 0 w 642"/>
                <a:gd name="T13" fmla="*/ 2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2" h="355">
                  <a:moveTo>
                    <a:pt x="0" y="232"/>
                  </a:moveTo>
                  <a:cubicBezTo>
                    <a:pt x="0" y="300"/>
                    <a:pt x="143" y="355"/>
                    <a:pt x="321" y="355"/>
                  </a:cubicBezTo>
                  <a:cubicBezTo>
                    <a:pt x="498" y="355"/>
                    <a:pt x="642" y="300"/>
                    <a:pt x="642" y="232"/>
                  </a:cubicBezTo>
                  <a:lnTo>
                    <a:pt x="642" y="0"/>
                  </a:lnTo>
                  <a:cubicBezTo>
                    <a:pt x="642" y="68"/>
                    <a:pt x="498" y="123"/>
                    <a:pt x="321" y="123"/>
                  </a:cubicBezTo>
                  <a:cubicBezTo>
                    <a:pt x="143" y="123"/>
                    <a:pt x="0" y="68"/>
                    <a:pt x="0" y="0"/>
                  </a:cubicBezTo>
                  <a:lnTo>
                    <a:pt x="0" y="232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B9D65FAE-0F5D-4A08-9F49-87BD6A591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675" y="393700"/>
              <a:ext cx="33338" cy="11113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8285F5DC-995F-4743-8D31-7775D8430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5888" y="309563"/>
              <a:ext cx="444500" cy="177800"/>
            </a:xfrm>
            <a:custGeom>
              <a:avLst/>
              <a:gdLst>
                <a:gd name="T0" fmla="*/ 330 w 660"/>
                <a:gd name="T1" fmla="*/ 17 h 263"/>
                <a:gd name="T2" fmla="*/ 17 w 660"/>
                <a:gd name="T3" fmla="*/ 131 h 263"/>
                <a:gd name="T4" fmla="*/ 330 w 660"/>
                <a:gd name="T5" fmla="*/ 246 h 263"/>
                <a:gd name="T6" fmla="*/ 643 w 660"/>
                <a:gd name="T7" fmla="*/ 131 h 263"/>
                <a:gd name="T8" fmla="*/ 330 w 660"/>
                <a:gd name="T9" fmla="*/ 17 h 263"/>
                <a:gd name="T10" fmla="*/ 330 w 660"/>
                <a:gd name="T11" fmla="*/ 263 h 263"/>
                <a:gd name="T12" fmla="*/ 0 w 660"/>
                <a:gd name="T13" fmla="*/ 131 h 263"/>
                <a:gd name="T14" fmla="*/ 330 w 660"/>
                <a:gd name="T15" fmla="*/ 0 h 263"/>
                <a:gd name="T16" fmla="*/ 660 w 660"/>
                <a:gd name="T17" fmla="*/ 131 h 263"/>
                <a:gd name="T18" fmla="*/ 330 w 660"/>
                <a:gd name="T1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0" h="263">
                  <a:moveTo>
                    <a:pt x="330" y="17"/>
                  </a:moveTo>
                  <a:cubicBezTo>
                    <a:pt x="160" y="17"/>
                    <a:pt x="17" y="69"/>
                    <a:pt x="17" y="131"/>
                  </a:cubicBezTo>
                  <a:cubicBezTo>
                    <a:pt x="17" y="194"/>
                    <a:pt x="160" y="246"/>
                    <a:pt x="330" y="246"/>
                  </a:cubicBezTo>
                  <a:cubicBezTo>
                    <a:pt x="500" y="246"/>
                    <a:pt x="643" y="194"/>
                    <a:pt x="643" y="131"/>
                  </a:cubicBezTo>
                  <a:cubicBezTo>
                    <a:pt x="643" y="69"/>
                    <a:pt x="500" y="17"/>
                    <a:pt x="330" y="17"/>
                  </a:cubicBezTo>
                  <a:close/>
                  <a:moveTo>
                    <a:pt x="330" y="263"/>
                  </a:moveTo>
                  <a:cubicBezTo>
                    <a:pt x="145" y="263"/>
                    <a:pt x="0" y="205"/>
                    <a:pt x="0" y="131"/>
                  </a:cubicBezTo>
                  <a:cubicBezTo>
                    <a:pt x="0" y="58"/>
                    <a:pt x="145" y="0"/>
                    <a:pt x="330" y="0"/>
                  </a:cubicBezTo>
                  <a:cubicBezTo>
                    <a:pt x="515" y="0"/>
                    <a:pt x="660" y="58"/>
                    <a:pt x="660" y="131"/>
                  </a:cubicBezTo>
                  <a:cubicBezTo>
                    <a:pt x="660" y="205"/>
                    <a:pt x="515" y="263"/>
                    <a:pt x="330" y="263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95BECFE8-0D16-401D-88F7-BD1AAB4BA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555625"/>
              <a:ext cx="444500" cy="88900"/>
            </a:xfrm>
            <a:custGeom>
              <a:avLst/>
              <a:gdLst>
                <a:gd name="T0" fmla="*/ 330 w 660"/>
                <a:gd name="T1" fmla="*/ 132 h 132"/>
                <a:gd name="T2" fmla="*/ 0 w 660"/>
                <a:gd name="T3" fmla="*/ 0 h 132"/>
                <a:gd name="T4" fmla="*/ 17 w 660"/>
                <a:gd name="T5" fmla="*/ 0 h 132"/>
                <a:gd name="T6" fmla="*/ 330 w 660"/>
                <a:gd name="T7" fmla="*/ 115 h 132"/>
                <a:gd name="T8" fmla="*/ 643 w 660"/>
                <a:gd name="T9" fmla="*/ 0 h 132"/>
                <a:gd name="T10" fmla="*/ 660 w 660"/>
                <a:gd name="T11" fmla="*/ 0 h 132"/>
                <a:gd name="T12" fmla="*/ 330 w 660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132">
                  <a:moveTo>
                    <a:pt x="330" y="132"/>
                  </a:moveTo>
                  <a:cubicBezTo>
                    <a:pt x="145" y="132"/>
                    <a:pt x="0" y="74"/>
                    <a:pt x="0" y="0"/>
                  </a:cubicBezTo>
                  <a:lnTo>
                    <a:pt x="17" y="0"/>
                  </a:lnTo>
                  <a:cubicBezTo>
                    <a:pt x="17" y="62"/>
                    <a:pt x="160" y="115"/>
                    <a:pt x="330" y="115"/>
                  </a:cubicBezTo>
                  <a:cubicBezTo>
                    <a:pt x="500" y="115"/>
                    <a:pt x="643" y="62"/>
                    <a:pt x="643" y="0"/>
                  </a:cubicBezTo>
                  <a:lnTo>
                    <a:pt x="660" y="0"/>
                  </a:lnTo>
                  <a:cubicBezTo>
                    <a:pt x="660" y="74"/>
                    <a:pt x="515" y="132"/>
                    <a:pt x="330" y="132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275AB58F-6127-43D3-BF4A-A414D47F4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711200"/>
              <a:ext cx="444500" cy="88900"/>
            </a:xfrm>
            <a:custGeom>
              <a:avLst/>
              <a:gdLst>
                <a:gd name="T0" fmla="*/ 330 w 660"/>
                <a:gd name="T1" fmla="*/ 131 h 131"/>
                <a:gd name="T2" fmla="*/ 0 w 660"/>
                <a:gd name="T3" fmla="*/ 0 h 131"/>
                <a:gd name="T4" fmla="*/ 17 w 660"/>
                <a:gd name="T5" fmla="*/ 0 h 131"/>
                <a:gd name="T6" fmla="*/ 330 w 660"/>
                <a:gd name="T7" fmla="*/ 114 h 131"/>
                <a:gd name="T8" fmla="*/ 643 w 660"/>
                <a:gd name="T9" fmla="*/ 0 h 131"/>
                <a:gd name="T10" fmla="*/ 660 w 660"/>
                <a:gd name="T11" fmla="*/ 0 h 131"/>
                <a:gd name="T12" fmla="*/ 330 w 660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131">
                  <a:moveTo>
                    <a:pt x="330" y="131"/>
                  </a:moveTo>
                  <a:cubicBezTo>
                    <a:pt x="145" y="131"/>
                    <a:pt x="0" y="73"/>
                    <a:pt x="0" y="0"/>
                  </a:cubicBezTo>
                  <a:lnTo>
                    <a:pt x="17" y="0"/>
                  </a:lnTo>
                  <a:cubicBezTo>
                    <a:pt x="17" y="62"/>
                    <a:pt x="160" y="114"/>
                    <a:pt x="330" y="114"/>
                  </a:cubicBezTo>
                  <a:cubicBezTo>
                    <a:pt x="500" y="114"/>
                    <a:pt x="643" y="62"/>
                    <a:pt x="643" y="0"/>
                  </a:cubicBezTo>
                  <a:lnTo>
                    <a:pt x="660" y="0"/>
                  </a:lnTo>
                  <a:cubicBezTo>
                    <a:pt x="660" y="73"/>
                    <a:pt x="515" y="131"/>
                    <a:pt x="330" y="131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4113100D-32C6-4EAD-86A4-EB482F823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868363"/>
              <a:ext cx="444500" cy="88900"/>
            </a:xfrm>
            <a:custGeom>
              <a:avLst/>
              <a:gdLst>
                <a:gd name="T0" fmla="*/ 330 w 660"/>
                <a:gd name="T1" fmla="*/ 132 h 132"/>
                <a:gd name="T2" fmla="*/ 0 w 660"/>
                <a:gd name="T3" fmla="*/ 0 h 132"/>
                <a:gd name="T4" fmla="*/ 17 w 660"/>
                <a:gd name="T5" fmla="*/ 0 h 132"/>
                <a:gd name="T6" fmla="*/ 330 w 660"/>
                <a:gd name="T7" fmla="*/ 115 h 132"/>
                <a:gd name="T8" fmla="*/ 643 w 660"/>
                <a:gd name="T9" fmla="*/ 0 h 132"/>
                <a:gd name="T10" fmla="*/ 660 w 660"/>
                <a:gd name="T11" fmla="*/ 0 h 132"/>
                <a:gd name="T12" fmla="*/ 330 w 660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132">
                  <a:moveTo>
                    <a:pt x="330" y="132"/>
                  </a:moveTo>
                  <a:cubicBezTo>
                    <a:pt x="145" y="132"/>
                    <a:pt x="0" y="74"/>
                    <a:pt x="0" y="0"/>
                  </a:cubicBezTo>
                  <a:lnTo>
                    <a:pt x="17" y="0"/>
                  </a:lnTo>
                  <a:cubicBezTo>
                    <a:pt x="17" y="62"/>
                    <a:pt x="160" y="115"/>
                    <a:pt x="330" y="115"/>
                  </a:cubicBezTo>
                  <a:cubicBezTo>
                    <a:pt x="500" y="115"/>
                    <a:pt x="643" y="62"/>
                    <a:pt x="643" y="0"/>
                  </a:cubicBezTo>
                  <a:lnTo>
                    <a:pt x="660" y="0"/>
                  </a:lnTo>
                  <a:cubicBezTo>
                    <a:pt x="660" y="74"/>
                    <a:pt x="515" y="132"/>
                    <a:pt x="330" y="132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A75A8709-9FE0-440C-B0CB-E0F516B1B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888" y="398463"/>
              <a:ext cx="11113" cy="234950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08">
              <a:extLst>
                <a:ext uri="{FF2B5EF4-FFF2-40B4-BE49-F238E27FC236}">
                  <a16:creationId xmlns:a16="http://schemas.microsoft.com/office/drawing/2014/main" id="{0EC091D8-6F9C-4F96-BB14-EB2922E23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5" y="398463"/>
              <a:ext cx="11113" cy="234950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09">
              <a:extLst>
                <a:ext uri="{FF2B5EF4-FFF2-40B4-BE49-F238E27FC236}">
                  <a16:creationId xmlns:a16="http://schemas.microsoft.com/office/drawing/2014/main" id="{031C7322-B2D1-481D-91D4-9778C84B5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888" y="633413"/>
              <a:ext cx="11113" cy="234950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0">
              <a:extLst>
                <a:ext uri="{FF2B5EF4-FFF2-40B4-BE49-F238E27FC236}">
                  <a16:creationId xmlns:a16="http://schemas.microsoft.com/office/drawing/2014/main" id="{BAF99BA5-03F4-4352-AC1F-1488E2C10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5" y="633413"/>
              <a:ext cx="11113" cy="234950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1">
              <a:extLst>
                <a:ext uri="{FF2B5EF4-FFF2-40B4-BE49-F238E27FC236}">
                  <a16:creationId xmlns:a16="http://schemas.microsoft.com/office/drawing/2014/main" id="{E5284DD3-38EB-4A4E-AC63-BE3CE8B8C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1788" y="950913"/>
              <a:ext cx="11113" cy="90488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A9199398-37CF-4284-BDDE-365A4DD85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288" y="1036638"/>
              <a:ext cx="138113" cy="55563"/>
            </a:xfrm>
            <a:custGeom>
              <a:avLst/>
              <a:gdLst>
                <a:gd name="T0" fmla="*/ 42 w 203"/>
                <a:gd name="T1" fmla="*/ 17 h 83"/>
                <a:gd name="T2" fmla="*/ 17 w 203"/>
                <a:gd name="T3" fmla="*/ 42 h 83"/>
                <a:gd name="T4" fmla="*/ 42 w 203"/>
                <a:gd name="T5" fmla="*/ 67 h 83"/>
                <a:gd name="T6" fmla="*/ 162 w 203"/>
                <a:gd name="T7" fmla="*/ 67 h 83"/>
                <a:gd name="T8" fmla="*/ 187 w 203"/>
                <a:gd name="T9" fmla="*/ 42 h 83"/>
                <a:gd name="T10" fmla="*/ 162 w 203"/>
                <a:gd name="T11" fmla="*/ 17 h 83"/>
                <a:gd name="T12" fmla="*/ 42 w 203"/>
                <a:gd name="T13" fmla="*/ 17 h 83"/>
                <a:gd name="T14" fmla="*/ 162 w 203"/>
                <a:gd name="T15" fmla="*/ 83 h 83"/>
                <a:gd name="T16" fmla="*/ 42 w 203"/>
                <a:gd name="T17" fmla="*/ 83 h 83"/>
                <a:gd name="T18" fmla="*/ 0 w 203"/>
                <a:gd name="T19" fmla="*/ 42 h 83"/>
                <a:gd name="T20" fmla="*/ 42 w 203"/>
                <a:gd name="T21" fmla="*/ 0 h 83"/>
                <a:gd name="T22" fmla="*/ 162 w 203"/>
                <a:gd name="T23" fmla="*/ 0 h 83"/>
                <a:gd name="T24" fmla="*/ 203 w 203"/>
                <a:gd name="T25" fmla="*/ 42 h 83"/>
                <a:gd name="T26" fmla="*/ 162 w 203"/>
                <a:gd name="T2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3" h="83">
                  <a:moveTo>
                    <a:pt x="42" y="17"/>
                  </a:moveTo>
                  <a:cubicBezTo>
                    <a:pt x="28" y="17"/>
                    <a:pt x="17" y="28"/>
                    <a:pt x="17" y="42"/>
                  </a:cubicBezTo>
                  <a:cubicBezTo>
                    <a:pt x="17" y="55"/>
                    <a:pt x="28" y="67"/>
                    <a:pt x="42" y="67"/>
                  </a:cubicBezTo>
                  <a:lnTo>
                    <a:pt x="162" y="67"/>
                  </a:lnTo>
                  <a:cubicBezTo>
                    <a:pt x="175" y="67"/>
                    <a:pt x="187" y="55"/>
                    <a:pt x="187" y="42"/>
                  </a:cubicBezTo>
                  <a:cubicBezTo>
                    <a:pt x="187" y="28"/>
                    <a:pt x="175" y="17"/>
                    <a:pt x="162" y="17"/>
                  </a:cubicBezTo>
                  <a:lnTo>
                    <a:pt x="42" y="17"/>
                  </a:lnTo>
                  <a:close/>
                  <a:moveTo>
                    <a:pt x="162" y="83"/>
                  </a:moveTo>
                  <a:lnTo>
                    <a:pt x="42" y="83"/>
                  </a:lnTo>
                  <a:cubicBezTo>
                    <a:pt x="19" y="83"/>
                    <a:pt x="0" y="64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lnTo>
                    <a:pt x="162" y="0"/>
                  </a:lnTo>
                  <a:cubicBezTo>
                    <a:pt x="185" y="0"/>
                    <a:pt x="203" y="19"/>
                    <a:pt x="203" y="42"/>
                  </a:cubicBezTo>
                  <a:cubicBezTo>
                    <a:pt x="203" y="64"/>
                    <a:pt x="185" y="83"/>
                    <a:pt x="162" y="83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3">
              <a:extLst>
                <a:ext uri="{FF2B5EF4-FFF2-40B4-BE49-F238E27FC236}">
                  <a16:creationId xmlns:a16="http://schemas.microsoft.com/office/drawing/2014/main" id="{88410343-9D98-4898-97A6-CF2826CD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0050" y="1058863"/>
              <a:ext cx="163513" cy="11113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4">
              <a:extLst>
                <a:ext uri="{FF2B5EF4-FFF2-40B4-BE49-F238E27FC236}">
                  <a16:creationId xmlns:a16="http://schemas.microsoft.com/office/drawing/2014/main" id="{9A51A1AB-DB45-4D07-B7F1-FA29C9734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1125" y="1058863"/>
              <a:ext cx="163513" cy="11113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A1FAAD7-68CF-424C-85F6-CE5AF790CEF7}"/>
              </a:ext>
            </a:extLst>
          </p:cNvPr>
          <p:cNvSpPr txBox="1"/>
          <p:nvPr/>
        </p:nvSpPr>
        <p:spPr>
          <a:xfrm>
            <a:off x="2442361" y="2089613"/>
            <a:ext cx="2914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Bản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ghi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</a:t>
            </a:r>
            <a:r>
              <a:rPr lang="vi-VN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ư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ờng</a:t>
            </a:r>
            <a:endParaRPr lang="vi-VN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05201E4-5545-4FB9-9C23-520522E946F7}"/>
              </a:ext>
            </a:extLst>
          </p:cNvPr>
          <p:cNvSpPr txBox="1"/>
          <p:nvPr/>
        </p:nvSpPr>
        <p:spPr>
          <a:xfrm>
            <a:off x="2482935" y="3836317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Khóa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chính</a:t>
            </a:r>
            <a:endParaRPr lang="vi-VN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1FAC973-5A91-4070-9DC8-AC9090413A37}"/>
              </a:ext>
            </a:extLst>
          </p:cNvPr>
          <p:cNvSpPr txBox="1"/>
          <p:nvPr/>
        </p:nvSpPr>
        <p:spPr>
          <a:xfrm>
            <a:off x="2466311" y="5504742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Khóa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ngoài</a:t>
            </a:r>
            <a:endParaRPr lang="vi-VN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654B17A-5A42-43BC-9A7D-0A79416A8DD9}"/>
              </a:ext>
            </a:extLst>
          </p:cNvPr>
          <p:cNvSpPr txBox="1"/>
          <p:nvPr/>
        </p:nvSpPr>
        <p:spPr>
          <a:xfrm>
            <a:off x="7431233" y="2054028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Liên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kết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dữ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liệu</a:t>
            </a:r>
            <a:endParaRPr lang="vi-VN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C970867-81FB-407C-9E61-FB115F0D538E}"/>
              </a:ext>
            </a:extLst>
          </p:cNvPr>
          <p:cNvSpPr txBox="1"/>
          <p:nvPr/>
        </p:nvSpPr>
        <p:spPr>
          <a:xfrm>
            <a:off x="7312347" y="3833295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Các tr</a:t>
            </a:r>
            <a:r>
              <a:rPr lang="vi-VN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ư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ờng và dữ liệu</a:t>
            </a:r>
            <a:endParaRPr lang="vi-VN" sz="28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8" grpId="0"/>
      <p:bldP spid="119" grpId="0"/>
      <p:bldP spid="120" grpId="0"/>
      <p:bldP spid="121" grpId="0"/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Table">
            <a:extLst>
              <a:ext uri="{FF2B5EF4-FFF2-40B4-BE49-F238E27FC236}">
                <a16:creationId xmlns:a16="http://schemas.microsoft.com/office/drawing/2014/main" id="{96D8E172-D962-48DE-84E7-A0760F565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690" y="0"/>
            <a:ext cx="1271420" cy="1271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984C76-EF88-4E53-9BBE-39802B97C5FB}"/>
              </a:ext>
            </a:extLst>
          </p:cNvPr>
          <p:cNvSpPr txBox="1"/>
          <p:nvPr/>
        </p:nvSpPr>
        <p:spPr>
          <a:xfrm>
            <a:off x="3758501" y="395052"/>
            <a:ext cx="2778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vi-VN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F8901-C93B-49E5-9BB8-C9783105383D}"/>
              </a:ext>
            </a:extLst>
          </p:cNvPr>
          <p:cNvSpPr txBox="1"/>
          <p:nvPr/>
        </p:nvSpPr>
        <p:spPr>
          <a:xfrm>
            <a:off x="2604568" y="1271420"/>
            <a:ext cx="92173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(record): t</a:t>
            </a:r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(field): t</a:t>
            </a:r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vi-VN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Key9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E191F2A-2F44-4369-B6BC-00131EA4929C}"/>
              </a:ext>
            </a:extLst>
          </p:cNvPr>
          <p:cNvGrpSpPr>
            <a:grpSpLocks noChangeAspect="1"/>
          </p:cNvGrpSpPr>
          <p:nvPr/>
        </p:nvGrpSpPr>
        <p:grpSpPr>
          <a:xfrm>
            <a:off x="366107" y="3423675"/>
            <a:ext cx="955791" cy="914400"/>
            <a:chOff x="3805238" y="1155700"/>
            <a:chExt cx="403225" cy="385763"/>
          </a:xfrm>
          <a:solidFill>
            <a:schemeClr val="accent1"/>
          </a:solidFill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3BBDB022-AB6A-4315-A052-1066F43B2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238" y="1155700"/>
              <a:ext cx="403225" cy="385763"/>
            </a:xfrm>
            <a:custGeom>
              <a:avLst/>
              <a:gdLst>
                <a:gd name="T0" fmla="*/ 987 w 3161"/>
                <a:gd name="T1" fmla="*/ 1247 h 3007"/>
                <a:gd name="T2" fmla="*/ 444 w 3161"/>
                <a:gd name="T3" fmla="*/ 1431 h 3007"/>
                <a:gd name="T4" fmla="*/ 164 w 3161"/>
                <a:gd name="T5" fmla="*/ 1985 h 3007"/>
                <a:gd name="T6" fmla="*/ 357 w 3161"/>
                <a:gd name="T7" fmla="*/ 2576 h 3007"/>
                <a:gd name="T8" fmla="*/ 981 w 3161"/>
                <a:gd name="T9" fmla="*/ 2862 h 3007"/>
                <a:gd name="T10" fmla="*/ 1505 w 3161"/>
                <a:gd name="T11" fmla="*/ 2670 h 3007"/>
                <a:gd name="T12" fmla="*/ 1777 w 3161"/>
                <a:gd name="T13" fmla="*/ 1896 h 3007"/>
                <a:gd name="T14" fmla="*/ 1801 w 3161"/>
                <a:gd name="T15" fmla="*/ 1828 h 3007"/>
                <a:gd name="T16" fmla="*/ 2024 w 3161"/>
                <a:gd name="T17" fmla="*/ 1638 h 3007"/>
                <a:gd name="T18" fmla="*/ 2038 w 3161"/>
                <a:gd name="T19" fmla="*/ 1294 h 3007"/>
                <a:gd name="T20" fmla="*/ 2109 w 3161"/>
                <a:gd name="T21" fmla="*/ 1225 h 3007"/>
                <a:gd name="T22" fmla="*/ 2328 w 3161"/>
                <a:gd name="T23" fmla="*/ 1219 h 3007"/>
                <a:gd name="T24" fmla="*/ 2335 w 3161"/>
                <a:gd name="T25" fmla="*/ 1015 h 3007"/>
                <a:gd name="T26" fmla="*/ 2358 w 3161"/>
                <a:gd name="T27" fmla="*/ 965 h 3007"/>
                <a:gd name="T28" fmla="*/ 2410 w 3161"/>
                <a:gd name="T29" fmla="*/ 945 h 3007"/>
                <a:gd name="T30" fmla="*/ 2678 w 3161"/>
                <a:gd name="T31" fmla="*/ 957 h 3007"/>
                <a:gd name="T32" fmla="*/ 2699 w 3161"/>
                <a:gd name="T33" fmla="*/ 728 h 3007"/>
                <a:gd name="T34" fmla="*/ 2765 w 3161"/>
                <a:gd name="T35" fmla="*/ 662 h 3007"/>
                <a:gd name="T36" fmla="*/ 3002 w 3161"/>
                <a:gd name="T37" fmla="*/ 642 h 3007"/>
                <a:gd name="T38" fmla="*/ 3013 w 3161"/>
                <a:gd name="T39" fmla="*/ 199 h 3007"/>
                <a:gd name="T40" fmla="*/ 2608 w 3161"/>
                <a:gd name="T41" fmla="*/ 150 h 3007"/>
                <a:gd name="T42" fmla="*/ 1306 w 3161"/>
                <a:gd name="T43" fmla="*/ 1265 h 3007"/>
                <a:gd name="T44" fmla="*/ 1240 w 3161"/>
                <a:gd name="T45" fmla="*/ 1279 h 3007"/>
                <a:gd name="T46" fmla="*/ 987 w 3161"/>
                <a:gd name="T47" fmla="*/ 1247 h 3007"/>
                <a:gd name="T48" fmla="*/ 981 w 3161"/>
                <a:gd name="T49" fmla="*/ 3007 h 3007"/>
                <a:gd name="T50" fmla="*/ 247 w 3161"/>
                <a:gd name="T51" fmla="*/ 2670 h 3007"/>
                <a:gd name="T52" fmla="*/ 19 w 3161"/>
                <a:gd name="T53" fmla="*/ 1974 h 3007"/>
                <a:gd name="T54" fmla="*/ 350 w 3161"/>
                <a:gd name="T55" fmla="*/ 1321 h 3007"/>
                <a:gd name="T56" fmla="*/ 987 w 3161"/>
                <a:gd name="T57" fmla="*/ 1102 h 3007"/>
                <a:gd name="T58" fmla="*/ 1240 w 3161"/>
                <a:gd name="T59" fmla="*/ 1130 h 3007"/>
                <a:gd name="T60" fmla="*/ 2538 w 3161"/>
                <a:gd name="T61" fmla="*/ 19 h 3007"/>
                <a:gd name="T62" fmla="*/ 2594 w 3161"/>
                <a:gd name="T63" fmla="*/ 2 h 3007"/>
                <a:gd name="T64" fmla="*/ 3096 w 3161"/>
                <a:gd name="T65" fmla="*/ 63 h 3007"/>
                <a:gd name="T66" fmla="*/ 3160 w 3161"/>
                <a:gd name="T67" fmla="*/ 137 h 3007"/>
                <a:gd name="T68" fmla="*/ 3145 w 3161"/>
                <a:gd name="T69" fmla="*/ 711 h 3007"/>
                <a:gd name="T70" fmla="*/ 3079 w 3161"/>
                <a:gd name="T71" fmla="*/ 781 h 3007"/>
                <a:gd name="T72" fmla="*/ 2838 w 3161"/>
                <a:gd name="T73" fmla="*/ 802 h 3007"/>
                <a:gd name="T74" fmla="*/ 2815 w 3161"/>
                <a:gd name="T75" fmla="*/ 1039 h 3007"/>
                <a:gd name="T76" fmla="*/ 2740 w 3161"/>
                <a:gd name="T77" fmla="*/ 1105 h 3007"/>
                <a:gd name="T78" fmla="*/ 2477 w 3161"/>
                <a:gd name="T79" fmla="*/ 1093 h 3007"/>
                <a:gd name="T80" fmla="*/ 2470 w 3161"/>
                <a:gd name="T81" fmla="*/ 1293 h 3007"/>
                <a:gd name="T82" fmla="*/ 2400 w 3161"/>
                <a:gd name="T83" fmla="*/ 1363 h 3007"/>
                <a:gd name="T84" fmla="*/ 2180 w 3161"/>
                <a:gd name="T85" fmla="*/ 1368 h 3007"/>
                <a:gd name="T86" fmla="*/ 2167 w 3161"/>
                <a:gd name="T87" fmla="*/ 1675 h 3007"/>
                <a:gd name="T88" fmla="*/ 2142 w 3161"/>
                <a:gd name="T89" fmla="*/ 1727 h 3007"/>
                <a:gd name="T90" fmla="*/ 1925 w 3161"/>
                <a:gd name="T91" fmla="*/ 1913 h 3007"/>
                <a:gd name="T92" fmla="*/ 1599 w 3161"/>
                <a:gd name="T93" fmla="*/ 2780 h 3007"/>
                <a:gd name="T94" fmla="*/ 981 w 3161"/>
                <a:gd name="T95" fmla="*/ 3007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61" h="3007">
                  <a:moveTo>
                    <a:pt x="987" y="1247"/>
                  </a:moveTo>
                  <a:cubicBezTo>
                    <a:pt x="776" y="1247"/>
                    <a:pt x="583" y="1312"/>
                    <a:pt x="444" y="1431"/>
                  </a:cubicBezTo>
                  <a:cubicBezTo>
                    <a:pt x="280" y="1572"/>
                    <a:pt x="180" y="1768"/>
                    <a:pt x="164" y="1985"/>
                  </a:cubicBezTo>
                  <a:cubicBezTo>
                    <a:pt x="148" y="2201"/>
                    <a:pt x="216" y="2411"/>
                    <a:pt x="357" y="2576"/>
                  </a:cubicBezTo>
                  <a:cubicBezTo>
                    <a:pt x="513" y="2758"/>
                    <a:pt x="740" y="2862"/>
                    <a:pt x="981" y="2862"/>
                  </a:cubicBezTo>
                  <a:cubicBezTo>
                    <a:pt x="1174" y="2862"/>
                    <a:pt x="1360" y="2794"/>
                    <a:pt x="1505" y="2670"/>
                  </a:cubicBezTo>
                  <a:cubicBezTo>
                    <a:pt x="1719" y="2487"/>
                    <a:pt x="1825" y="2183"/>
                    <a:pt x="1777" y="1896"/>
                  </a:cubicBezTo>
                  <a:cubicBezTo>
                    <a:pt x="1772" y="1871"/>
                    <a:pt x="1782" y="1845"/>
                    <a:pt x="1801" y="1828"/>
                  </a:cubicBezTo>
                  <a:lnTo>
                    <a:pt x="2024" y="1638"/>
                  </a:lnTo>
                  <a:lnTo>
                    <a:pt x="2038" y="1294"/>
                  </a:lnTo>
                  <a:cubicBezTo>
                    <a:pt x="2040" y="1256"/>
                    <a:pt x="2070" y="1226"/>
                    <a:pt x="2109" y="1225"/>
                  </a:cubicBezTo>
                  <a:lnTo>
                    <a:pt x="2328" y="1219"/>
                  </a:lnTo>
                  <a:lnTo>
                    <a:pt x="2335" y="1015"/>
                  </a:lnTo>
                  <a:cubicBezTo>
                    <a:pt x="2335" y="996"/>
                    <a:pt x="2344" y="978"/>
                    <a:pt x="2358" y="965"/>
                  </a:cubicBezTo>
                  <a:cubicBezTo>
                    <a:pt x="2372" y="951"/>
                    <a:pt x="2391" y="944"/>
                    <a:pt x="2410" y="945"/>
                  </a:cubicBezTo>
                  <a:lnTo>
                    <a:pt x="2678" y="957"/>
                  </a:lnTo>
                  <a:lnTo>
                    <a:pt x="2699" y="728"/>
                  </a:lnTo>
                  <a:cubicBezTo>
                    <a:pt x="2703" y="693"/>
                    <a:pt x="2730" y="665"/>
                    <a:pt x="2765" y="662"/>
                  </a:cubicBezTo>
                  <a:lnTo>
                    <a:pt x="3002" y="642"/>
                  </a:lnTo>
                  <a:lnTo>
                    <a:pt x="3013" y="199"/>
                  </a:lnTo>
                  <a:lnTo>
                    <a:pt x="2608" y="150"/>
                  </a:lnTo>
                  <a:lnTo>
                    <a:pt x="1306" y="1265"/>
                  </a:lnTo>
                  <a:cubicBezTo>
                    <a:pt x="1288" y="1280"/>
                    <a:pt x="1264" y="1286"/>
                    <a:pt x="1240" y="1279"/>
                  </a:cubicBezTo>
                  <a:cubicBezTo>
                    <a:pt x="1161" y="1258"/>
                    <a:pt x="1073" y="1247"/>
                    <a:pt x="987" y="1247"/>
                  </a:cubicBezTo>
                  <a:close/>
                  <a:moveTo>
                    <a:pt x="981" y="3007"/>
                  </a:moveTo>
                  <a:cubicBezTo>
                    <a:pt x="698" y="3007"/>
                    <a:pt x="430" y="2885"/>
                    <a:pt x="247" y="2670"/>
                  </a:cubicBezTo>
                  <a:cubicBezTo>
                    <a:pt x="81" y="2476"/>
                    <a:pt x="0" y="2229"/>
                    <a:pt x="19" y="1974"/>
                  </a:cubicBezTo>
                  <a:cubicBezTo>
                    <a:pt x="39" y="1719"/>
                    <a:pt x="156" y="1487"/>
                    <a:pt x="350" y="1321"/>
                  </a:cubicBezTo>
                  <a:cubicBezTo>
                    <a:pt x="515" y="1180"/>
                    <a:pt x="741" y="1102"/>
                    <a:pt x="987" y="1102"/>
                  </a:cubicBezTo>
                  <a:cubicBezTo>
                    <a:pt x="1072" y="1102"/>
                    <a:pt x="1159" y="1111"/>
                    <a:pt x="1240" y="1130"/>
                  </a:cubicBezTo>
                  <a:lnTo>
                    <a:pt x="2538" y="19"/>
                  </a:lnTo>
                  <a:cubicBezTo>
                    <a:pt x="2554" y="6"/>
                    <a:pt x="2574" y="0"/>
                    <a:pt x="2594" y="2"/>
                  </a:cubicBezTo>
                  <a:lnTo>
                    <a:pt x="3096" y="63"/>
                  </a:lnTo>
                  <a:cubicBezTo>
                    <a:pt x="3133" y="67"/>
                    <a:pt x="3161" y="99"/>
                    <a:pt x="3160" y="137"/>
                  </a:cubicBezTo>
                  <a:lnTo>
                    <a:pt x="3145" y="711"/>
                  </a:lnTo>
                  <a:cubicBezTo>
                    <a:pt x="3144" y="747"/>
                    <a:pt x="3116" y="778"/>
                    <a:pt x="3079" y="781"/>
                  </a:cubicBezTo>
                  <a:lnTo>
                    <a:pt x="2838" y="802"/>
                  </a:lnTo>
                  <a:lnTo>
                    <a:pt x="2815" y="1039"/>
                  </a:lnTo>
                  <a:cubicBezTo>
                    <a:pt x="2812" y="1078"/>
                    <a:pt x="2779" y="1106"/>
                    <a:pt x="2740" y="1105"/>
                  </a:cubicBezTo>
                  <a:lnTo>
                    <a:pt x="2477" y="1093"/>
                  </a:lnTo>
                  <a:lnTo>
                    <a:pt x="2470" y="1293"/>
                  </a:lnTo>
                  <a:cubicBezTo>
                    <a:pt x="2469" y="1331"/>
                    <a:pt x="2438" y="1362"/>
                    <a:pt x="2400" y="1363"/>
                  </a:cubicBezTo>
                  <a:lnTo>
                    <a:pt x="2180" y="1368"/>
                  </a:lnTo>
                  <a:lnTo>
                    <a:pt x="2167" y="1675"/>
                  </a:lnTo>
                  <a:cubicBezTo>
                    <a:pt x="2167" y="1695"/>
                    <a:pt x="2157" y="1714"/>
                    <a:pt x="2142" y="1727"/>
                  </a:cubicBezTo>
                  <a:lnTo>
                    <a:pt x="1925" y="1913"/>
                  </a:lnTo>
                  <a:cubicBezTo>
                    <a:pt x="1967" y="2241"/>
                    <a:pt x="1844" y="2570"/>
                    <a:pt x="1599" y="2780"/>
                  </a:cubicBezTo>
                  <a:cubicBezTo>
                    <a:pt x="1428" y="2926"/>
                    <a:pt x="1208" y="3007"/>
                    <a:pt x="981" y="3007"/>
                  </a:cubicBezTo>
                </a:path>
              </a:pathLst>
            </a:custGeom>
            <a:solidFill>
              <a:schemeClr val="accent1"/>
            </a:solidFill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1A858507-D3EF-434F-9CB5-E4F58C966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4450" y="1403350"/>
              <a:ext cx="92075" cy="84138"/>
            </a:xfrm>
            <a:custGeom>
              <a:avLst/>
              <a:gdLst>
                <a:gd name="T0" fmla="*/ 365 w 730"/>
                <a:gd name="T1" fmla="*/ 145 h 652"/>
                <a:gd name="T2" fmla="*/ 247 w 730"/>
                <a:gd name="T3" fmla="*/ 189 h 652"/>
                <a:gd name="T4" fmla="*/ 227 w 730"/>
                <a:gd name="T5" fmla="*/ 444 h 652"/>
                <a:gd name="T6" fmla="*/ 365 w 730"/>
                <a:gd name="T7" fmla="*/ 507 h 652"/>
                <a:gd name="T8" fmla="*/ 483 w 730"/>
                <a:gd name="T9" fmla="*/ 464 h 652"/>
                <a:gd name="T10" fmla="*/ 503 w 730"/>
                <a:gd name="T11" fmla="*/ 209 h 652"/>
                <a:gd name="T12" fmla="*/ 365 w 730"/>
                <a:gd name="T13" fmla="*/ 145 h 652"/>
                <a:gd name="T14" fmla="*/ 365 w 730"/>
                <a:gd name="T15" fmla="*/ 652 h 652"/>
                <a:gd name="T16" fmla="*/ 117 w 730"/>
                <a:gd name="T17" fmla="*/ 539 h 652"/>
                <a:gd name="T18" fmla="*/ 153 w 730"/>
                <a:gd name="T19" fmla="*/ 79 h 652"/>
                <a:gd name="T20" fmla="*/ 365 w 730"/>
                <a:gd name="T21" fmla="*/ 0 h 652"/>
                <a:gd name="T22" fmla="*/ 613 w 730"/>
                <a:gd name="T23" fmla="*/ 114 h 652"/>
                <a:gd name="T24" fmla="*/ 577 w 730"/>
                <a:gd name="T25" fmla="*/ 574 h 652"/>
                <a:gd name="T26" fmla="*/ 365 w 730"/>
                <a:gd name="T27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0" h="652">
                  <a:moveTo>
                    <a:pt x="365" y="145"/>
                  </a:moveTo>
                  <a:cubicBezTo>
                    <a:pt x="322" y="145"/>
                    <a:pt x="280" y="161"/>
                    <a:pt x="247" y="189"/>
                  </a:cubicBezTo>
                  <a:cubicBezTo>
                    <a:pt x="171" y="254"/>
                    <a:pt x="163" y="368"/>
                    <a:pt x="227" y="444"/>
                  </a:cubicBezTo>
                  <a:cubicBezTo>
                    <a:pt x="262" y="484"/>
                    <a:pt x="312" y="507"/>
                    <a:pt x="365" y="507"/>
                  </a:cubicBezTo>
                  <a:cubicBezTo>
                    <a:pt x="408" y="507"/>
                    <a:pt x="450" y="492"/>
                    <a:pt x="483" y="464"/>
                  </a:cubicBezTo>
                  <a:cubicBezTo>
                    <a:pt x="559" y="399"/>
                    <a:pt x="567" y="285"/>
                    <a:pt x="503" y="209"/>
                  </a:cubicBezTo>
                  <a:cubicBezTo>
                    <a:pt x="468" y="168"/>
                    <a:pt x="418" y="145"/>
                    <a:pt x="365" y="145"/>
                  </a:cubicBezTo>
                  <a:close/>
                  <a:moveTo>
                    <a:pt x="365" y="652"/>
                  </a:moveTo>
                  <a:cubicBezTo>
                    <a:pt x="270" y="652"/>
                    <a:pt x="179" y="611"/>
                    <a:pt x="117" y="539"/>
                  </a:cubicBezTo>
                  <a:cubicBezTo>
                    <a:pt x="0" y="402"/>
                    <a:pt x="16" y="196"/>
                    <a:pt x="153" y="79"/>
                  </a:cubicBezTo>
                  <a:cubicBezTo>
                    <a:pt x="212" y="28"/>
                    <a:pt x="287" y="0"/>
                    <a:pt x="365" y="0"/>
                  </a:cubicBezTo>
                  <a:cubicBezTo>
                    <a:pt x="460" y="0"/>
                    <a:pt x="551" y="42"/>
                    <a:pt x="613" y="114"/>
                  </a:cubicBezTo>
                  <a:cubicBezTo>
                    <a:pt x="730" y="251"/>
                    <a:pt x="714" y="457"/>
                    <a:pt x="577" y="574"/>
                  </a:cubicBezTo>
                  <a:cubicBezTo>
                    <a:pt x="518" y="625"/>
                    <a:pt x="443" y="652"/>
                    <a:pt x="365" y="652"/>
                  </a:cubicBezTo>
                </a:path>
              </a:pathLst>
            </a:custGeom>
            <a:solidFill>
              <a:schemeClr val="accent1"/>
            </a:solidFill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E69EE17B-C2ED-4BEF-8709-DF20B444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1177925"/>
              <a:ext cx="207963" cy="179388"/>
            </a:xfrm>
            <a:custGeom>
              <a:avLst/>
              <a:gdLst>
                <a:gd name="T0" fmla="*/ 81 w 1628"/>
                <a:gd name="T1" fmla="*/ 1408 h 1408"/>
                <a:gd name="T2" fmla="*/ 26 w 1628"/>
                <a:gd name="T3" fmla="*/ 1383 h 1408"/>
                <a:gd name="T4" fmla="*/ 34 w 1628"/>
                <a:gd name="T5" fmla="*/ 1281 h 1408"/>
                <a:gd name="T6" fmla="*/ 1500 w 1628"/>
                <a:gd name="T7" fmla="*/ 25 h 1408"/>
                <a:gd name="T8" fmla="*/ 1602 w 1628"/>
                <a:gd name="T9" fmla="*/ 34 h 1408"/>
                <a:gd name="T10" fmla="*/ 1594 w 1628"/>
                <a:gd name="T11" fmla="*/ 135 h 1408"/>
                <a:gd name="T12" fmla="*/ 128 w 1628"/>
                <a:gd name="T13" fmla="*/ 1391 h 1408"/>
                <a:gd name="T14" fmla="*/ 81 w 1628"/>
                <a:gd name="T15" fmla="*/ 1408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8" h="1408">
                  <a:moveTo>
                    <a:pt x="81" y="1408"/>
                  </a:moveTo>
                  <a:cubicBezTo>
                    <a:pt x="61" y="1408"/>
                    <a:pt x="40" y="1399"/>
                    <a:pt x="26" y="1383"/>
                  </a:cubicBezTo>
                  <a:cubicBezTo>
                    <a:pt x="0" y="1352"/>
                    <a:pt x="4" y="1306"/>
                    <a:pt x="34" y="1281"/>
                  </a:cubicBezTo>
                  <a:lnTo>
                    <a:pt x="1500" y="25"/>
                  </a:lnTo>
                  <a:cubicBezTo>
                    <a:pt x="1530" y="0"/>
                    <a:pt x="1576" y="3"/>
                    <a:pt x="1602" y="34"/>
                  </a:cubicBezTo>
                  <a:cubicBezTo>
                    <a:pt x="1628" y="64"/>
                    <a:pt x="1625" y="110"/>
                    <a:pt x="1594" y="135"/>
                  </a:cubicBezTo>
                  <a:lnTo>
                    <a:pt x="128" y="1391"/>
                  </a:lnTo>
                  <a:cubicBezTo>
                    <a:pt x="115" y="1402"/>
                    <a:pt x="98" y="1408"/>
                    <a:pt x="81" y="140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373BCD6-1756-49D5-99B9-113F989B913D}"/>
              </a:ext>
            </a:extLst>
          </p:cNvPr>
          <p:cNvSpPr txBox="1"/>
          <p:nvPr/>
        </p:nvSpPr>
        <p:spPr>
          <a:xfrm>
            <a:off x="1715099" y="3698612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42672A-5932-4CC0-9E77-88006A7C2686}"/>
              </a:ext>
            </a:extLst>
          </p:cNvPr>
          <p:cNvSpPr txBox="1"/>
          <p:nvPr/>
        </p:nvSpPr>
        <p:spPr>
          <a:xfrm>
            <a:off x="844002" y="4210134"/>
            <a:ext cx="106475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1_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Custom 7">
      <a:majorFont>
        <a:latin typeface="Source Sans Pro 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2D2D2D"/>
    </a:dk2>
    <a:lt2>
      <a:srgbClr val="F3FFF8"/>
    </a:lt2>
    <a:accent1>
      <a:srgbClr val="FF80BD"/>
    </a:accent1>
    <a:accent2>
      <a:srgbClr val="1EB9D3"/>
    </a:accent2>
    <a:accent3>
      <a:srgbClr val="21C46B"/>
    </a:accent3>
    <a:accent4>
      <a:srgbClr val="EA9600"/>
    </a:accent4>
    <a:accent5>
      <a:srgbClr val="F43B56"/>
    </a:accent5>
    <a:accent6>
      <a:srgbClr val="4B56E8"/>
    </a:accent6>
    <a:hlink>
      <a:srgbClr val="8F61FF"/>
    </a:hlink>
    <a:folHlink>
      <a:srgbClr val="F900A0"/>
    </a:folHlink>
  </a:clrScheme>
</a:themeOverride>
</file>

<file path=ppt/theme/themeOverride2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2D2D2D"/>
    </a:dk2>
    <a:lt2>
      <a:srgbClr val="F3FFF8"/>
    </a:lt2>
    <a:accent1>
      <a:srgbClr val="FF80BD"/>
    </a:accent1>
    <a:accent2>
      <a:srgbClr val="1EB9D3"/>
    </a:accent2>
    <a:accent3>
      <a:srgbClr val="21C46B"/>
    </a:accent3>
    <a:accent4>
      <a:srgbClr val="EA9600"/>
    </a:accent4>
    <a:accent5>
      <a:srgbClr val="F43B56"/>
    </a:accent5>
    <a:accent6>
      <a:srgbClr val="4B56E8"/>
    </a:accent6>
    <a:hlink>
      <a:srgbClr val="8F61FF"/>
    </a:hlink>
    <a:folHlink>
      <a:srgbClr val="F900A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AAD304-2F93-484D-AB63-54EA4F7407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9C5E83-33D9-4150-939F-50A6208AC3A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292DCC9-928C-4FAE-A49E-0F1AC6C10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565</Words>
  <Application>Microsoft Office PowerPoint</Application>
  <PresentationFormat>Widescreen</PresentationFormat>
  <Paragraphs>63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Montserrat Bold</vt:lpstr>
      <vt:lpstr>Montserrat Ultra-Bold</vt:lpstr>
      <vt:lpstr>Source Sans Pro</vt:lpstr>
      <vt:lpstr>Times New Roman</vt:lpstr>
      <vt:lpstr>Wingdings</vt:lpstr>
      <vt:lpstr>1_FunkyShapesVTI</vt:lpstr>
      <vt:lpstr>PowerPoint Presentation</vt:lpstr>
      <vt:lpstr>PowerPoint Presentation</vt:lpstr>
      <vt:lpstr>PowerPoint Presentation</vt:lpstr>
      <vt:lpstr>1. Khái niệm CSDL quan hệ</vt:lpstr>
      <vt:lpstr>PowerPoint Presentation</vt:lpstr>
      <vt:lpstr>PowerPoint Presentation</vt:lpstr>
      <vt:lpstr>1. Khái niệm CSDL quan hệ</vt:lpstr>
      <vt:lpstr>2. Một số thuật ngữ, khái niệm liên quan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TIN11_BÀI 13. CƠ SỞ DỮ LIỆU QUAN HỆ</dc:title>
  <dc:creator>Trần Quốc Minh</dc:creator>
  <cp:lastModifiedBy>kim anh nguyễn</cp:lastModifiedBy>
  <cp:revision>70</cp:revision>
  <dcterms:created xsi:type="dcterms:W3CDTF">2023-07-14T08:15:08Z</dcterms:created>
  <dcterms:modified xsi:type="dcterms:W3CDTF">2026-01-23T07:01:49Z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2023-07-14T08:15:10Z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e39faec7-3053-4cf9-87b4-74c8d7922832</vt:lpwstr>
  </property>
  <property fmtid="{D5CDD505-2E9C-101B-9397-08002B2CF9AE}" pid="8" name="MSIP_Label_defa4170-0d19-0005-0004-bc88714345d2_ActionId">
    <vt:lpwstr>07d00814-d939-48c4-b1b5-00001e85d5eb</vt:lpwstr>
  </property>
  <property fmtid="{D5CDD505-2E9C-101B-9397-08002B2CF9AE}" pid="9" name="MSIP_Label_defa4170-0d19-0005-0004-bc88714345d2_ContentBits">
    <vt:lpwstr>0</vt:lpwstr>
  </property>
</Properties>
</file>