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731" r:id="rId4"/>
    <p:sldId id="730" r:id="rId5"/>
    <p:sldId id="770" r:id="rId6"/>
    <p:sldId id="737" r:id="rId7"/>
    <p:sldId id="768" r:id="rId8"/>
    <p:sldId id="781" r:id="rId9"/>
    <p:sldId id="773" r:id="rId10"/>
    <p:sldId id="775" r:id="rId11"/>
    <p:sldId id="776" r:id="rId12"/>
    <p:sldId id="777" r:id="rId13"/>
    <p:sldId id="490" r:id="rId14"/>
    <p:sldId id="747" r:id="rId15"/>
    <p:sldId id="782" r:id="rId16"/>
    <p:sldId id="545" r:id="rId17"/>
    <p:sldId id="748" r:id="rId18"/>
    <p:sldId id="749" r:id="rId19"/>
    <p:sldId id="761" r:id="rId20"/>
    <p:sldId id="755" r:id="rId21"/>
    <p:sldId id="7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54A0"/>
    <a:srgbClr val="CC99FF"/>
    <a:srgbClr val="CCCCFF"/>
    <a:srgbClr val="FF99FF"/>
    <a:srgbClr val="CCFF99"/>
    <a:srgbClr val="002060"/>
    <a:srgbClr val="00FF00"/>
    <a:srgbClr val="EA4B62"/>
    <a:srgbClr val="EFB880"/>
    <a:srgbClr val="FBA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C1D5A-609A-4487-9240-8DAED3FB2733}" type="doc">
      <dgm:prSet loTypeId="urn:microsoft.com/office/officeart/2005/8/layout/list1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5381F05-A33A-4E5F-8733-567ABF605B82}">
      <dgm:prSet phldrT="[Text]" custT="1"/>
      <dgm:spPr/>
      <dgm:t>
        <a:bodyPr/>
        <a:lstStyle/>
        <a:p>
          <a:pPr algn="just"/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biệt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radio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checkbox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select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037927-AA8F-47E5-877F-9F20A93A4239}" type="parTrans" cxnId="{A4C01BA1-CAE0-4D6B-995B-C7C898A53108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E81A86-D07D-4287-93DB-55F118930DB2}" type="sibTrans" cxnId="{A4C01BA1-CAE0-4D6B-995B-C7C898A53108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9E2108-B9A0-4463-8E3D-677F89A131F8}">
      <dgm:prSet custT="1"/>
      <dgm:spPr/>
      <dgm:t>
        <a:bodyPr/>
        <a:lstStyle/>
        <a:p>
          <a:pPr algn="just"/>
          <a:r>
            <a:rPr lang="en-US" sz="2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radio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tử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input,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sẵn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radio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ít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DA7C68-49A3-4F9B-8CF5-BF3D851BFC83}" type="parTrans" cxnId="{38DEE657-C6E6-4F2F-994B-0CC6C5A8BD8A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9E8FF-388D-4FE7-B115-D39B6DBCE7E1}" type="sibTrans" cxnId="{38DEE657-C6E6-4F2F-994B-0CC6C5A8BD8A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D84034-7D83-429F-AF95-734D04DB30EE}">
      <dgm:prSet custT="1"/>
      <dgm:spPr/>
      <dgm:t>
        <a:bodyPr/>
        <a:lstStyle/>
        <a:p>
          <a:pPr algn="just"/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checkbox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tử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input,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dưới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checkbox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CFDA1A-A357-43EF-A927-AC31E1DCE34B}" type="parTrans" cxnId="{4DEE8C81-CE0A-46E8-8A93-CFD4BAE7FE9E}">
      <dgm:prSet/>
      <dgm:spPr/>
      <dgm:t>
        <a:bodyPr/>
        <a:lstStyle/>
        <a:p>
          <a:endParaRPr lang="en-US"/>
        </a:p>
      </dgm:t>
    </dgm:pt>
    <dgm:pt modelId="{30988C25-EA7F-40B2-81C3-ABF5858EA3F5}" type="sibTrans" cxnId="{4DEE8C81-CE0A-46E8-8A93-CFD4BAE7FE9E}">
      <dgm:prSet/>
      <dgm:spPr/>
      <dgm:t>
        <a:bodyPr/>
        <a:lstStyle/>
        <a:p>
          <a:endParaRPr lang="en-US"/>
        </a:p>
      </dgm:t>
    </dgm:pt>
    <dgm:pt modelId="{BF1FEB4D-4ED0-4A6B-9ACD-326C022884CB}">
      <dgm:prSet custT="1"/>
      <dgm:spPr/>
      <dgm:t>
        <a:bodyPr/>
        <a:lstStyle/>
        <a:p>
          <a:pPr algn="just"/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select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tử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select,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sẵn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3102A8-E784-4F1C-8359-3C930D015E7A}" type="parTrans" cxnId="{69812EFC-2525-4768-A575-6DFB2A8BD794}">
      <dgm:prSet/>
      <dgm:spPr/>
      <dgm:t>
        <a:bodyPr/>
        <a:lstStyle/>
        <a:p>
          <a:endParaRPr lang="en-US"/>
        </a:p>
      </dgm:t>
    </dgm:pt>
    <dgm:pt modelId="{9CB21F6F-9BF0-45D6-B6FA-5FFCA26E746D}" type="sibTrans" cxnId="{69812EFC-2525-4768-A575-6DFB2A8BD794}">
      <dgm:prSet/>
      <dgm:spPr/>
      <dgm:t>
        <a:bodyPr/>
        <a:lstStyle/>
        <a:p>
          <a:endParaRPr lang="en-US"/>
        </a:p>
      </dgm:t>
    </dgm:pt>
    <dgm:pt modelId="{303EEF0E-C979-4546-85DD-7F655E64CD9C}">
      <dgm:prSet custT="1"/>
      <dgm:spPr/>
      <dgm:t>
        <a:bodyPr/>
        <a:lstStyle/>
        <a:p>
          <a:pPr algn="just">
            <a:buNone/>
          </a:pP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biệt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gm:t>
    </dgm:pt>
    <dgm:pt modelId="{D5010509-506B-45B9-B415-4D848E04CFF8}" type="parTrans" cxnId="{2ED057DC-F1FF-4577-8039-90E9E09827B4}">
      <dgm:prSet/>
      <dgm:spPr/>
      <dgm:t>
        <a:bodyPr/>
        <a:lstStyle/>
        <a:p>
          <a:endParaRPr lang="en-US"/>
        </a:p>
      </dgm:t>
    </dgm:pt>
    <dgm:pt modelId="{03BFDF6B-4FB0-4EAE-B944-D47662D5498A}" type="sibTrans" cxnId="{2ED057DC-F1FF-4577-8039-90E9E09827B4}">
      <dgm:prSet/>
      <dgm:spPr/>
      <dgm:t>
        <a:bodyPr/>
        <a:lstStyle/>
        <a:p>
          <a:endParaRPr lang="en-US"/>
        </a:p>
      </dgm:t>
    </dgm:pt>
    <dgm:pt modelId="{F9AAB36B-0CE1-48EE-8A7F-4E07417364BB}">
      <dgm:prSet custT="1"/>
      <dgm:spPr/>
      <dgm:t>
        <a:bodyPr/>
        <a:lstStyle/>
        <a:p>
          <a:pPr algn="just"/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A520EC-5D0D-41D8-B731-7384CC91007C}" type="parTrans" cxnId="{A054F88C-30EA-4574-B8EA-CE2D8964102D}">
      <dgm:prSet/>
      <dgm:spPr/>
      <dgm:t>
        <a:bodyPr/>
        <a:lstStyle/>
        <a:p>
          <a:endParaRPr lang="en-US"/>
        </a:p>
      </dgm:t>
    </dgm:pt>
    <dgm:pt modelId="{0119006A-D7F4-4A87-9B81-DF793BC42023}" type="sibTrans" cxnId="{A054F88C-30EA-4574-B8EA-CE2D8964102D}">
      <dgm:prSet/>
      <dgm:spPr/>
      <dgm:t>
        <a:bodyPr/>
        <a:lstStyle/>
        <a:p>
          <a:endParaRPr lang="en-US"/>
        </a:p>
      </dgm:t>
    </dgm:pt>
    <dgm:pt modelId="{C97907B6-9450-4C34-8B5C-61667CCD289F}" type="pres">
      <dgm:prSet presAssocID="{1BFC1D5A-609A-4487-9240-8DAED3FB2733}" presName="linear" presStyleCnt="0">
        <dgm:presLayoutVars>
          <dgm:dir/>
          <dgm:animLvl val="lvl"/>
          <dgm:resizeHandles val="exact"/>
        </dgm:presLayoutVars>
      </dgm:prSet>
      <dgm:spPr/>
    </dgm:pt>
    <dgm:pt modelId="{C0EEB4A3-135F-411E-BF55-8BC8D547859C}" type="pres">
      <dgm:prSet presAssocID="{A5381F05-A33A-4E5F-8733-567ABF605B82}" presName="parentLin" presStyleCnt="0"/>
      <dgm:spPr/>
    </dgm:pt>
    <dgm:pt modelId="{3A2476D2-8836-4601-9A41-C612CFEFD035}" type="pres">
      <dgm:prSet presAssocID="{A5381F05-A33A-4E5F-8733-567ABF605B82}" presName="parentLeftMargin" presStyleLbl="node1" presStyleIdx="0" presStyleCnt="1"/>
      <dgm:spPr/>
    </dgm:pt>
    <dgm:pt modelId="{F260F1FF-CFCE-4467-9756-24CEE1D7C11E}" type="pres">
      <dgm:prSet presAssocID="{A5381F05-A33A-4E5F-8733-567ABF605B82}" presName="parentText" presStyleLbl="node1" presStyleIdx="0" presStyleCnt="1" custScaleX="105002">
        <dgm:presLayoutVars>
          <dgm:chMax val="0"/>
          <dgm:bulletEnabled val="1"/>
        </dgm:presLayoutVars>
      </dgm:prSet>
      <dgm:spPr/>
    </dgm:pt>
    <dgm:pt modelId="{FD64332D-E048-4033-B568-C228C749087A}" type="pres">
      <dgm:prSet presAssocID="{A5381F05-A33A-4E5F-8733-567ABF605B82}" presName="negativeSpace" presStyleCnt="0"/>
      <dgm:spPr/>
    </dgm:pt>
    <dgm:pt modelId="{954D63F0-4516-4B24-A016-A31BD8F5C1C4}" type="pres">
      <dgm:prSet presAssocID="{A5381F05-A33A-4E5F-8733-567ABF605B82}" presName="childText" presStyleLbl="conFgAcc1" presStyleIdx="0" presStyleCnt="1" custScaleY="99032">
        <dgm:presLayoutVars>
          <dgm:bulletEnabled val="1"/>
        </dgm:presLayoutVars>
      </dgm:prSet>
      <dgm:spPr/>
    </dgm:pt>
  </dgm:ptLst>
  <dgm:cxnLst>
    <dgm:cxn modelId="{726B4416-672B-40DD-BD81-C591469F0FF3}" type="presOf" srcId="{1BFC1D5A-609A-4487-9240-8DAED3FB2733}" destId="{C97907B6-9450-4C34-8B5C-61667CCD289F}" srcOrd="0" destOrd="0" presId="urn:microsoft.com/office/officeart/2005/8/layout/list1"/>
    <dgm:cxn modelId="{CF3F5C23-B2A2-43C2-9E3D-531BAF255481}" type="presOf" srcId="{303EEF0E-C979-4546-85DD-7F655E64CD9C}" destId="{954D63F0-4516-4B24-A016-A31BD8F5C1C4}" srcOrd="0" destOrd="0" presId="urn:microsoft.com/office/officeart/2005/8/layout/list1"/>
    <dgm:cxn modelId="{22E4FB2C-4F6A-4416-8350-04F0050F8944}" type="presOf" srcId="{BF1FEB4D-4ED0-4A6B-9ACD-326C022884CB}" destId="{954D63F0-4516-4B24-A016-A31BD8F5C1C4}" srcOrd="0" destOrd="3" presId="urn:microsoft.com/office/officeart/2005/8/layout/list1"/>
    <dgm:cxn modelId="{5064D947-E59C-46A3-A5D3-36E131DECABB}" type="presOf" srcId="{F9AAB36B-0CE1-48EE-8A7F-4E07417364BB}" destId="{954D63F0-4516-4B24-A016-A31BD8F5C1C4}" srcOrd="0" destOrd="4" presId="urn:microsoft.com/office/officeart/2005/8/layout/list1"/>
    <dgm:cxn modelId="{A0448D49-3C51-4DA0-8863-4B308C81675C}" type="presOf" srcId="{A5381F05-A33A-4E5F-8733-567ABF605B82}" destId="{F260F1FF-CFCE-4467-9756-24CEE1D7C11E}" srcOrd="1" destOrd="0" presId="urn:microsoft.com/office/officeart/2005/8/layout/list1"/>
    <dgm:cxn modelId="{B3BD8170-8E76-46BD-B579-F745FDB700BC}" type="presOf" srcId="{FF9E2108-B9A0-4463-8E3D-677F89A131F8}" destId="{954D63F0-4516-4B24-A016-A31BD8F5C1C4}" srcOrd="0" destOrd="1" presId="urn:microsoft.com/office/officeart/2005/8/layout/list1"/>
    <dgm:cxn modelId="{38DEE657-C6E6-4F2F-994B-0CC6C5A8BD8A}" srcId="{A5381F05-A33A-4E5F-8733-567ABF605B82}" destId="{FF9E2108-B9A0-4463-8E3D-677F89A131F8}" srcOrd="1" destOrd="0" parTransId="{72DA7C68-49A3-4F9B-8CF5-BF3D851BFC83}" sibTransId="{2769E8FF-388D-4FE7-B115-D39B6DBCE7E1}"/>
    <dgm:cxn modelId="{4DEE8C81-CE0A-46E8-8A93-CFD4BAE7FE9E}" srcId="{A5381F05-A33A-4E5F-8733-567ABF605B82}" destId="{6BD84034-7D83-429F-AF95-734D04DB30EE}" srcOrd="2" destOrd="0" parTransId="{FBCFDA1A-A357-43EF-A927-AC31E1DCE34B}" sibTransId="{30988C25-EA7F-40B2-81C3-ABF5858EA3F5}"/>
    <dgm:cxn modelId="{A054F88C-30EA-4574-B8EA-CE2D8964102D}" srcId="{A5381F05-A33A-4E5F-8733-567ABF605B82}" destId="{F9AAB36B-0CE1-48EE-8A7F-4E07417364BB}" srcOrd="4" destOrd="0" parTransId="{98A520EC-5D0D-41D8-B731-7384CC91007C}" sibTransId="{0119006A-D7F4-4A87-9B81-DF793BC42023}"/>
    <dgm:cxn modelId="{A4C01BA1-CAE0-4D6B-995B-C7C898A53108}" srcId="{1BFC1D5A-609A-4487-9240-8DAED3FB2733}" destId="{A5381F05-A33A-4E5F-8733-567ABF605B82}" srcOrd="0" destOrd="0" parTransId="{BE037927-AA8F-47E5-877F-9F20A93A4239}" sibTransId="{9EE81A86-D07D-4287-93DB-55F118930DB2}"/>
    <dgm:cxn modelId="{B6CB51BF-FBBF-4A37-B60D-315AFE524941}" type="presOf" srcId="{A5381F05-A33A-4E5F-8733-567ABF605B82}" destId="{3A2476D2-8836-4601-9A41-C612CFEFD035}" srcOrd="0" destOrd="0" presId="urn:microsoft.com/office/officeart/2005/8/layout/list1"/>
    <dgm:cxn modelId="{2ED057DC-F1FF-4577-8039-90E9E09827B4}" srcId="{A5381F05-A33A-4E5F-8733-567ABF605B82}" destId="{303EEF0E-C979-4546-85DD-7F655E64CD9C}" srcOrd="0" destOrd="0" parTransId="{D5010509-506B-45B9-B415-4D848E04CFF8}" sibTransId="{03BFDF6B-4FB0-4EAE-B944-D47662D5498A}"/>
    <dgm:cxn modelId="{45D747EC-07E4-4BC4-B48F-3B7035314DBA}" type="presOf" srcId="{6BD84034-7D83-429F-AF95-734D04DB30EE}" destId="{954D63F0-4516-4B24-A016-A31BD8F5C1C4}" srcOrd="0" destOrd="2" presId="urn:microsoft.com/office/officeart/2005/8/layout/list1"/>
    <dgm:cxn modelId="{69812EFC-2525-4768-A575-6DFB2A8BD794}" srcId="{A5381F05-A33A-4E5F-8733-567ABF605B82}" destId="{BF1FEB4D-4ED0-4A6B-9ACD-326C022884CB}" srcOrd="3" destOrd="0" parTransId="{D33102A8-E784-4F1C-8359-3C930D015E7A}" sibTransId="{9CB21F6F-9BF0-45D6-B6FA-5FFCA26E746D}"/>
    <dgm:cxn modelId="{4D80F11D-E96D-4B9A-A780-9450FCF4E222}" type="presParOf" srcId="{C97907B6-9450-4C34-8B5C-61667CCD289F}" destId="{C0EEB4A3-135F-411E-BF55-8BC8D547859C}" srcOrd="0" destOrd="0" presId="urn:microsoft.com/office/officeart/2005/8/layout/list1"/>
    <dgm:cxn modelId="{78531FDC-32C9-460C-833A-D5DFB0F76096}" type="presParOf" srcId="{C0EEB4A3-135F-411E-BF55-8BC8D547859C}" destId="{3A2476D2-8836-4601-9A41-C612CFEFD035}" srcOrd="0" destOrd="0" presId="urn:microsoft.com/office/officeart/2005/8/layout/list1"/>
    <dgm:cxn modelId="{672E6818-DD1A-4E0C-BA1A-81544F5C115C}" type="presParOf" srcId="{C0EEB4A3-135F-411E-BF55-8BC8D547859C}" destId="{F260F1FF-CFCE-4467-9756-24CEE1D7C11E}" srcOrd="1" destOrd="0" presId="urn:microsoft.com/office/officeart/2005/8/layout/list1"/>
    <dgm:cxn modelId="{270A00AF-B2DB-4DBF-B9DA-7E6AA12CFCBA}" type="presParOf" srcId="{C97907B6-9450-4C34-8B5C-61667CCD289F}" destId="{FD64332D-E048-4033-B568-C228C749087A}" srcOrd="1" destOrd="0" presId="urn:microsoft.com/office/officeart/2005/8/layout/list1"/>
    <dgm:cxn modelId="{7E386F3F-CB57-4B36-8DBA-3DF9350DD44E}" type="presParOf" srcId="{C97907B6-9450-4C34-8B5C-61667CCD289F}" destId="{954D63F0-4516-4B24-A016-A31BD8F5C1C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FC1D5A-609A-4487-9240-8DAED3FB2733}" type="doc">
      <dgm:prSet loTypeId="urn:microsoft.com/office/officeart/2005/8/layout/list1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5381F05-A33A-4E5F-8733-567ABF605B82}">
      <dgm:prSet phldrT="[Text]" custT="1"/>
      <dgm:spPr/>
      <dgm:t>
        <a:bodyPr/>
        <a:lstStyle/>
        <a:p>
          <a:pPr algn="just"/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Hãy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lệnh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nút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Quên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mật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khẩu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E037927-AA8F-47E5-877F-9F20A93A4239}" type="parTrans" cxnId="{A4C01BA1-CAE0-4D6B-995B-C7C898A53108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E81A86-D07D-4287-93DB-55F118930DB2}" type="sibTrans" cxnId="{A4C01BA1-CAE0-4D6B-995B-C7C898A53108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3EEF0E-C979-4546-85DD-7F655E64CD9C}">
      <dgm:prSet custT="1"/>
      <dgm:spPr/>
      <dgm:t>
        <a:bodyPr/>
        <a:lstStyle/>
        <a:p>
          <a:pPr algn="just">
            <a:buNone/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</a:p>
      </dgm:t>
    </dgm:pt>
    <dgm:pt modelId="{D5010509-506B-45B9-B415-4D848E04CFF8}" type="parTrans" cxnId="{2ED057DC-F1FF-4577-8039-90E9E09827B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BFDF6B-4FB0-4EAE-B944-D47662D5498A}" type="sibTrans" cxnId="{2ED057DC-F1FF-4577-8039-90E9E09827B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AAB36B-0CE1-48EE-8A7F-4E07417364BB}">
      <dgm:prSet custT="1"/>
      <dgm:spPr/>
      <dgm:t>
        <a:bodyPr/>
        <a:lstStyle/>
        <a:p>
          <a:pPr algn="just"/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A520EC-5D0D-41D8-B731-7384CC91007C}" type="parTrans" cxnId="{A054F88C-30EA-4574-B8EA-CE2D8964102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19006A-D7F4-4A87-9B81-DF793BC42023}" type="sibTrans" cxnId="{A054F88C-30EA-4574-B8EA-CE2D8964102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D237F3-3918-408E-9554-012E689B2C76}">
      <dgm:prSet custT="1"/>
      <dgm:spPr/>
      <dgm:t>
        <a:bodyPr/>
        <a:lstStyle/>
        <a:p>
          <a:pPr algn="just">
            <a:buNone/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input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type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r>
            <a:rPr lang="nn-NO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r>
            <a: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button</a:t>
          </a:r>
          <a:r>
            <a:rPr lang="nn-NO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value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r>
            <a:rPr lang="nn-NO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"</a:t>
          </a:r>
          <a:r>
            <a:rPr lang="en-US" sz="24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Quên</a:t>
          </a:r>
          <a:r>
            <a: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mật</a:t>
          </a:r>
          <a:r>
            <a: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khẩu</a:t>
          </a:r>
          <a:r>
            <a:rPr lang="nn-NO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</a:p>
      </dgm:t>
    </dgm:pt>
    <dgm:pt modelId="{49C9C9CB-CD7F-4738-9A00-722A29453053}" type="parTrans" cxnId="{FE2A6342-B112-40D7-B990-5960C262FDAC}">
      <dgm:prSet/>
      <dgm:spPr/>
      <dgm:t>
        <a:bodyPr/>
        <a:lstStyle/>
        <a:p>
          <a:endParaRPr lang="en-US" sz="2400"/>
        </a:p>
      </dgm:t>
    </dgm:pt>
    <dgm:pt modelId="{B78066FF-73C3-44BA-BE44-5CE29A0098D1}" type="sibTrans" cxnId="{FE2A6342-B112-40D7-B990-5960C262FDAC}">
      <dgm:prSet/>
      <dgm:spPr/>
      <dgm:t>
        <a:bodyPr/>
        <a:lstStyle/>
        <a:p>
          <a:endParaRPr lang="en-US" sz="2400"/>
        </a:p>
      </dgm:t>
    </dgm:pt>
    <dgm:pt modelId="{8AB7C5ED-F86B-4552-BF56-BD3505DE12C0}">
      <dgm:prSet custT="1"/>
      <dgm:spPr/>
      <dgm:t>
        <a:bodyPr/>
        <a:lstStyle/>
        <a:p>
          <a:pPr algn="just">
            <a:buNone/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/form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</a:p>
      </dgm:t>
    </dgm:pt>
    <dgm:pt modelId="{CBB78652-D103-4699-BAA1-BD5A06E2D322}" type="parTrans" cxnId="{2BB87DC5-A86D-41EB-B356-E58189B48A1D}">
      <dgm:prSet/>
      <dgm:spPr/>
      <dgm:t>
        <a:bodyPr/>
        <a:lstStyle/>
        <a:p>
          <a:endParaRPr lang="en-US" sz="2400"/>
        </a:p>
      </dgm:t>
    </dgm:pt>
    <dgm:pt modelId="{E5936DC4-F520-42B9-B037-AA3872D75116}" type="sibTrans" cxnId="{2BB87DC5-A86D-41EB-B356-E58189B48A1D}">
      <dgm:prSet/>
      <dgm:spPr/>
      <dgm:t>
        <a:bodyPr/>
        <a:lstStyle/>
        <a:p>
          <a:endParaRPr lang="en-US" sz="2400"/>
        </a:p>
      </dgm:t>
    </dgm:pt>
    <dgm:pt modelId="{C97907B6-9450-4C34-8B5C-61667CCD289F}" type="pres">
      <dgm:prSet presAssocID="{1BFC1D5A-609A-4487-9240-8DAED3FB2733}" presName="linear" presStyleCnt="0">
        <dgm:presLayoutVars>
          <dgm:dir/>
          <dgm:animLvl val="lvl"/>
          <dgm:resizeHandles val="exact"/>
        </dgm:presLayoutVars>
      </dgm:prSet>
      <dgm:spPr/>
    </dgm:pt>
    <dgm:pt modelId="{C0EEB4A3-135F-411E-BF55-8BC8D547859C}" type="pres">
      <dgm:prSet presAssocID="{A5381F05-A33A-4E5F-8733-567ABF605B82}" presName="parentLin" presStyleCnt="0"/>
      <dgm:spPr/>
    </dgm:pt>
    <dgm:pt modelId="{3A2476D2-8836-4601-9A41-C612CFEFD035}" type="pres">
      <dgm:prSet presAssocID="{A5381F05-A33A-4E5F-8733-567ABF605B82}" presName="parentLeftMargin" presStyleLbl="node1" presStyleIdx="0" presStyleCnt="1"/>
      <dgm:spPr/>
    </dgm:pt>
    <dgm:pt modelId="{F260F1FF-CFCE-4467-9756-24CEE1D7C11E}" type="pres">
      <dgm:prSet presAssocID="{A5381F05-A33A-4E5F-8733-567ABF605B82}" presName="parentText" presStyleLbl="node1" presStyleIdx="0" presStyleCnt="1" custScaleX="115465">
        <dgm:presLayoutVars>
          <dgm:chMax val="0"/>
          <dgm:bulletEnabled val="1"/>
        </dgm:presLayoutVars>
      </dgm:prSet>
      <dgm:spPr/>
    </dgm:pt>
    <dgm:pt modelId="{FD64332D-E048-4033-B568-C228C749087A}" type="pres">
      <dgm:prSet presAssocID="{A5381F05-A33A-4E5F-8733-567ABF605B82}" presName="negativeSpace" presStyleCnt="0"/>
      <dgm:spPr/>
    </dgm:pt>
    <dgm:pt modelId="{954D63F0-4516-4B24-A016-A31BD8F5C1C4}" type="pres">
      <dgm:prSet presAssocID="{A5381F05-A33A-4E5F-8733-567ABF605B82}" presName="childText" presStyleLbl="conFgAcc1" presStyleIdx="0" presStyleCnt="1" custScaleY="99032">
        <dgm:presLayoutVars>
          <dgm:bulletEnabled val="1"/>
        </dgm:presLayoutVars>
      </dgm:prSet>
      <dgm:spPr/>
    </dgm:pt>
  </dgm:ptLst>
  <dgm:cxnLst>
    <dgm:cxn modelId="{726B4416-672B-40DD-BD81-C591469F0FF3}" type="presOf" srcId="{1BFC1D5A-609A-4487-9240-8DAED3FB2733}" destId="{C97907B6-9450-4C34-8B5C-61667CCD289F}" srcOrd="0" destOrd="0" presId="urn:microsoft.com/office/officeart/2005/8/layout/list1"/>
    <dgm:cxn modelId="{CF3F5C23-B2A2-43C2-9E3D-531BAF255481}" type="presOf" srcId="{303EEF0E-C979-4546-85DD-7F655E64CD9C}" destId="{954D63F0-4516-4B24-A016-A31BD8F5C1C4}" srcOrd="0" destOrd="0" presId="urn:microsoft.com/office/officeart/2005/8/layout/list1"/>
    <dgm:cxn modelId="{83BF8326-E801-4E05-A654-699BD0EEE08E}" type="presOf" srcId="{8AB7C5ED-F86B-4552-BF56-BD3505DE12C0}" destId="{954D63F0-4516-4B24-A016-A31BD8F5C1C4}" srcOrd="0" destOrd="2" presId="urn:microsoft.com/office/officeart/2005/8/layout/list1"/>
    <dgm:cxn modelId="{FE2A6342-B112-40D7-B990-5960C262FDAC}" srcId="{303EEF0E-C979-4546-85DD-7F655E64CD9C}" destId="{17D237F3-3918-408E-9554-012E689B2C76}" srcOrd="0" destOrd="0" parTransId="{49C9C9CB-CD7F-4738-9A00-722A29453053}" sibTransId="{B78066FF-73C3-44BA-BE44-5CE29A0098D1}"/>
    <dgm:cxn modelId="{F1787567-30AD-45A5-9B15-610831992DB1}" type="presOf" srcId="{17D237F3-3918-408E-9554-012E689B2C76}" destId="{954D63F0-4516-4B24-A016-A31BD8F5C1C4}" srcOrd="0" destOrd="1" presId="urn:microsoft.com/office/officeart/2005/8/layout/list1"/>
    <dgm:cxn modelId="{5064D947-E59C-46A3-A5D3-36E131DECABB}" type="presOf" srcId="{F9AAB36B-0CE1-48EE-8A7F-4E07417364BB}" destId="{954D63F0-4516-4B24-A016-A31BD8F5C1C4}" srcOrd="0" destOrd="3" presId="urn:microsoft.com/office/officeart/2005/8/layout/list1"/>
    <dgm:cxn modelId="{A0448D49-3C51-4DA0-8863-4B308C81675C}" type="presOf" srcId="{A5381F05-A33A-4E5F-8733-567ABF605B82}" destId="{F260F1FF-CFCE-4467-9756-24CEE1D7C11E}" srcOrd="1" destOrd="0" presId="urn:microsoft.com/office/officeart/2005/8/layout/list1"/>
    <dgm:cxn modelId="{A054F88C-30EA-4574-B8EA-CE2D8964102D}" srcId="{A5381F05-A33A-4E5F-8733-567ABF605B82}" destId="{F9AAB36B-0CE1-48EE-8A7F-4E07417364BB}" srcOrd="2" destOrd="0" parTransId="{98A520EC-5D0D-41D8-B731-7384CC91007C}" sibTransId="{0119006A-D7F4-4A87-9B81-DF793BC42023}"/>
    <dgm:cxn modelId="{A4C01BA1-CAE0-4D6B-995B-C7C898A53108}" srcId="{1BFC1D5A-609A-4487-9240-8DAED3FB2733}" destId="{A5381F05-A33A-4E5F-8733-567ABF605B82}" srcOrd="0" destOrd="0" parTransId="{BE037927-AA8F-47E5-877F-9F20A93A4239}" sibTransId="{9EE81A86-D07D-4287-93DB-55F118930DB2}"/>
    <dgm:cxn modelId="{B6CB51BF-FBBF-4A37-B60D-315AFE524941}" type="presOf" srcId="{A5381F05-A33A-4E5F-8733-567ABF605B82}" destId="{3A2476D2-8836-4601-9A41-C612CFEFD035}" srcOrd="0" destOrd="0" presId="urn:microsoft.com/office/officeart/2005/8/layout/list1"/>
    <dgm:cxn modelId="{2BB87DC5-A86D-41EB-B356-E58189B48A1D}" srcId="{A5381F05-A33A-4E5F-8733-567ABF605B82}" destId="{8AB7C5ED-F86B-4552-BF56-BD3505DE12C0}" srcOrd="1" destOrd="0" parTransId="{CBB78652-D103-4699-BAA1-BD5A06E2D322}" sibTransId="{E5936DC4-F520-42B9-B037-AA3872D75116}"/>
    <dgm:cxn modelId="{2ED057DC-F1FF-4577-8039-90E9E09827B4}" srcId="{A5381F05-A33A-4E5F-8733-567ABF605B82}" destId="{303EEF0E-C979-4546-85DD-7F655E64CD9C}" srcOrd="0" destOrd="0" parTransId="{D5010509-506B-45B9-B415-4D848E04CFF8}" sibTransId="{03BFDF6B-4FB0-4EAE-B944-D47662D5498A}"/>
    <dgm:cxn modelId="{4D80F11D-E96D-4B9A-A780-9450FCF4E222}" type="presParOf" srcId="{C97907B6-9450-4C34-8B5C-61667CCD289F}" destId="{C0EEB4A3-135F-411E-BF55-8BC8D547859C}" srcOrd="0" destOrd="0" presId="urn:microsoft.com/office/officeart/2005/8/layout/list1"/>
    <dgm:cxn modelId="{78531FDC-32C9-460C-833A-D5DFB0F76096}" type="presParOf" srcId="{C0EEB4A3-135F-411E-BF55-8BC8D547859C}" destId="{3A2476D2-8836-4601-9A41-C612CFEFD035}" srcOrd="0" destOrd="0" presId="urn:microsoft.com/office/officeart/2005/8/layout/list1"/>
    <dgm:cxn modelId="{672E6818-DD1A-4E0C-BA1A-81544F5C115C}" type="presParOf" srcId="{C0EEB4A3-135F-411E-BF55-8BC8D547859C}" destId="{F260F1FF-CFCE-4467-9756-24CEE1D7C11E}" srcOrd="1" destOrd="0" presId="urn:microsoft.com/office/officeart/2005/8/layout/list1"/>
    <dgm:cxn modelId="{270A00AF-B2DB-4DBF-B9DA-7E6AA12CFCBA}" type="presParOf" srcId="{C97907B6-9450-4C34-8B5C-61667CCD289F}" destId="{FD64332D-E048-4033-B568-C228C749087A}" srcOrd="1" destOrd="0" presId="urn:microsoft.com/office/officeart/2005/8/layout/list1"/>
    <dgm:cxn modelId="{7E386F3F-CB57-4B36-8DBA-3DF9350DD44E}" type="presParOf" srcId="{C97907B6-9450-4C34-8B5C-61667CCD289F}" destId="{954D63F0-4516-4B24-A016-A31BD8F5C1C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FC1D5A-609A-4487-9240-8DAED3FB2733}" type="doc">
      <dgm:prSet loTypeId="urn:microsoft.com/office/officeart/2005/8/layout/list1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5381F05-A33A-4E5F-8733-567ABF605B82}">
      <dgm:prSet phldrT="[Text]" custT="1"/>
      <dgm:spPr/>
      <dgm:t>
        <a:bodyPr/>
        <a:lstStyle/>
        <a:p>
          <a:pPr algn="just"/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Hãy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lệnh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nút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Quên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mật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khẩu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E037927-AA8F-47E5-877F-9F20A93A4239}" type="parTrans" cxnId="{A4C01BA1-CAE0-4D6B-995B-C7C898A53108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E81A86-D07D-4287-93DB-55F118930DB2}" type="sibTrans" cxnId="{A4C01BA1-CAE0-4D6B-995B-C7C898A53108}">
      <dgm:prSet/>
      <dgm:spPr/>
      <dgm:t>
        <a:bodyPr/>
        <a:lstStyle/>
        <a:p>
          <a:pPr algn="just"/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3EEF0E-C979-4546-85DD-7F655E64CD9C}">
      <dgm:prSet custT="1"/>
      <dgm:spPr/>
      <dgm:t>
        <a:bodyPr/>
        <a:lstStyle/>
        <a:p>
          <a:pPr algn="just">
            <a:buNone/>
          </a:pPr>
          <a:r>
            <a:rPr lang="vi-VN" sz="2400">
              <a:latin typeface="Times New Roman" panose="02020603050405020304" pitchFamily="18" charset="0"/>
              <a:cs typeface="Times New Roman" panose="02020603050405020304" pitchFamily="18" charset="0"/>
            </a:rPr>
            <a:t>&lt;form&gt;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010509-506B-45B9-B415-4D848E04CFF8}" type="parTrans" cxnId="{2ED057DC-F1FF-4577-8039-90E9E09827B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BFDF6B-4FB0-4EAE-B944-D47662D5498A}" type="sibTrans" cxnId="{2ED057DC-F1FF-4577-8039-90E9E09827B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AAB36B-0CE1-48EE-8A7F-4E07417364BB}">
      <dgm:prSet custT="1"/>
      <dgm:spPr/>
      <dgm:t>
        <a:bodyPr/>
        <a:lstStyle/>
        <a:p>
          <a:pPr algn="just"/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A520EC-5D0D-41D8-B731-7384CC91007C}" type="parTrans" cxnId="{A054F88C-30EA-4574-B8EA-CE2D8964102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19006A-D7F4-4A87-9B81-DF793BC42023}" type="sibTrans" cxnId="{A054F88C-30EA-4574-B8EA-CE2D8964102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A24C5-BF05-4FC9-AF53-FF7B1F530F92}">
      <dgm:prSet custT="1"/>
      <dgm:spPr/>
      <dgm:t>
        <a:bodyPr/>
        <a:lstStyle/>
        <a:p>
          <a:pPr algn="just">
            <a:buNone/>
          </a:pPr>
          <a:r>
            <a:rPr lang="vi-V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input</a:t>
          </a:r>
          <a:r>
            <a:rPr lang="vi-V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type="button" 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value=</a:t>
          </a:r>
          <a:r>
            <a:rPr lang="vi-V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"Quên mật khẩu"&lt;/button&gt;</a:t>
          </a:r>
        </a:p>
      </dgm:t>
    </dgm:pt>
    <dgm:pt modelId="{E5913E91-3FAB-456E-B548-4E8F61CF8CB5}" type="parTrans" cxnId="{D811F491-D365-44CE-882B-1ED2EB9138CB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8CFB76-7588-471B-BF27-03C8D051F601}" type="sibTrans" cxnId="{D811F491-D365-44CE-882B-1ED2EB9138CB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2D22A0-740E-4151-9B3C-F3A0D35B76C4}">
      <dgm:prSet custT="1"/>
      <dgm:spPr/>
      <dgm:t>
        <a:bodyPr/>
        <a:lstStyle/>
        <a:p>
          <a:pPr algn="just">
            <a:buNone/>
          </a:pPr>
          <a:r>
            <a:rPr lang="vi-V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&lt;/form&gt;</a:t>
          </a:r>
        </a:p>
      </dgm:t>
    </dgm:pt>
    <dgm:pt modelId="{F3C51F80-10ED-4579-B029-F52F9926F744}" type="parTrans" cxnId="{224DD256-3C0B-42CE-BA10-5A04AC9F5E2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3E823-0BC1-4D8A-82A8-0C4E840C87E3}" type="sibTrans" cxnId="{224DD256-3C0B-42CE-BA10-5A04AC9F5E2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7907B6-9450-4C34-8B5C-61667CCD289F}" type="pres">
      <dgm:prSet presAssocID="{1BFC1D5A-609A-4487-9240-8DAED3FB2733}" presName="linear" presStyleCnt="0">
        <dgm:presLayoutVars>
          <dgm:dir/>
          <dgm:animLvl val="lvl"/>
          <dgm:resizeHandles val="exact"/>
        </dgm:presLayoutVars>
      </dgm:prSet>
      <dgm:spPr/>
    </dgm:pt>
    <dgm:pt modelId="{C0EEB4A3-135F-411E-BF55-8BC8D547859C}" type="pres">
      <dgm:prSet presAssocID="{A5381F05-A33A-4E5F-8733-567ABF605B82}" presName="parentLin" presStyleCnt="0"/>
      <dgm:spPr/>
    </dgm:pt>
    <dgm:pt modelId="{3A2476D2-8836-4601-9A41-C612CFEFD035}" type="pres">
      <dgm:prSet presAssocID="{A5381F05-A33A-4E5F-8733-567ABF605B82}" presName="parentLeftMargin" presStyleLbl="node1" presStyleIdx="0" presStyleCnt="1"/>
      <dgm:spPr/>
    </dgm:pt>
    <dgm:pt modelId="{F260F1FF-CFCE-4467-9756-24CEE1D7C11E}" type="pres">
      <dgm:prSet presAssocID="{A5381F05-A33A-4E5F-8733-567ABF605B82}" presName="parentText" presStyleLbl="node1" presStyleIdx="0" presStyleCnt="1" custScaleX="115465">
        <dgm:presLayoutVars>
          <dgm:chMax val="0"/>
          <dgm:bulletEnabled val="1"/>
        </dgm:presLayoutVars>
      </dgm:prSet>
      <dgm:spPr/>
    </dgm:pt>
    <dgm:pt modelId="{FD64332D-E048-4033-B568-C228C749087A}" type="pres">
      <dgm:prSet presAssocID="{A5381F05-A33A-4E5F-8733-567ABF605B82}" presName="negativeSpace" presStyleCnt="0"/>
      <dgm:spPr/>
    </dgm:pt>
    <dgm:pt modelId="{954D63F0-4516-4B24-A016-A31BD8F5C1C4}" type="pres">
      <dgm:prSet presAssocID="{A5381F05-A33A-4E5F-8733-567ABF605B82}" presName="childText" presStyleLbl="conFgAcc1" presStyleIdx="0" presStyleCnt="1" custScaleY="99032">
        <dgm:presLayoutVars>
          <dgm:bulletEnabled val="1"/>
        </dgm:presLayoutVars>
      </dgm:prSet>
      <dgm:spPr/>
    </dgm:pt>
  </dgm:ptLst>
  <dgm:cxnLst>
    <dgm:cxn modelId="{726B4416-672B-40DD-BD81-C591469F0FF3}" type="presOf" srcId="{1BFC1D5A-609A-4487-9240-8DAED3FB2733}" destId="{C97907B6-9450-4C34-8B5C-61667CCD289F}" srcOrd="0" destOrd="0" presId="urn:microsoft.com/office/officeart/2005/8/layout/list1"/>
    <dgm:cxn modelId="{CF3F5C23-B2A2-43C2-9E3D-531BAF255481}" type="presOf" srcId="{303EEF0E-C979-4546-85DD-7F655E64CD9C}" destId="{954D63F0-4516-4B24-A016-A31BD8F5C1C4}" srcOrd="0" destOrd="0" presId="urn:microsoft.com/office/officeart/2005/8/layout/list1"/>
    <dgm:cxn modelId="{5064D947-E59C-46A3-A5D3-36E131DECABB}" type="presOf" srcId="{F9AAB36B-0CE1-48EE-8A7F-4E07417364BB}" destId="{954D63F0-4516-4B24-A016-A31BD8F5C1C4}" srcOrd="0" destOrd="3" presId="urn:microsoft.com/office/officeart/2005/8/layout/list1"/>
    <dgm:cxn modelId="{A0448D49-3C51-4DA0-8863-4B308C81675C}" type="presOf" srcId="{A5381F05-A33A-4E5F-8733-567ABF605B82}" destId="{F260F1FF-CFCE-4467-9756-24CEE1D7C11E}" srcOrd="1" destOrd="0" presId="urn:microsoft.com/office/officeart/2005/8/layout/list1"/>
    <dgm:cxn modelId="{224DD256-3C0B-42CE-BA10-5A04AC9F5E25}" srcId="{A5381F05-A33A-4E5F-8733-567ABF605B82}" destId="{7D2D22A0-740E-4151-9B3C-F3A0D35B76C4}" srcOrd="1" destOrd="0" parTransId="{F3C51F80-10ED-4579-B029-F52F9926F744}" sibTransId="{5313E823-0BC1-4D8A-82A8-0C4E840C87E3}"/>
    <dgm:cxn modelId="{A054F88C-30EA-4574-B8EA-CE2D8964102D}" srcId="{A5381F05-A33A-4E5F-8733-567ABF605B82}" destId="{F9AAB36B-0CE1-48EE-8A7F-4E07417364BB}" srcOrd="2" destOrd="0" parTransId="{98A520EC-5D0D-41D8-B731-7384CC91007C}" sibTransId="{0119006A-D7F4-4A87-9B81-DF793BC42023}"/>
    <dgm:cxn modelId="{D811F491-D365-44CE-882B-1ED2EB9138CB}" srcId="{303EEF0E-C979-4546-85DD-7F655E64CD9C}" destId="{86BA24C5-BF05-4FC9-AF53-FF7B1F530F92}" srcOrd="0" destOrd="0" parTransId="{E5913E91-3FAB-456E-B548-4E8F61CF8CB5}" sibTransId="{728CFB76-7588-471B-BF27-03C8D051F601}"/>
    <dgm:cxn modelId="{A4C01BA1-CAE0-4D6B-995B-C7C898A53108}" srcId="{1BFC1D5A-609A-4487-9240-8DAED3FB2733}" destId="{A5381F05-A33A-4E5F-8733-567ABF605B82}" srcOrd="0" destOrd="0" parTransId="{BE037927-AA8F-47E5-877F-9F20A93A4239}" sibTransId="{9EE81A86-D07D-4287-93DB-55F118930DB2}"/>
    <dgm:cxn modelId="{B6CB51BF-FBBF-4A37-B60D-315AFE524941}" type="presOf" srcId="{A5381F05-A33A-4E5F-8733-567ABF605B82}" destId="{3A2476D2-8836-4601-9A41-C612CFEFD035}" srcOrd="0" destOrd="0" presId="urn:microsoft.com/office/officeart/2005/8/layout/list1"/>
    <dgm:cxn modelId="{2ED057DC-F1FF-4577-8039-90E9E09827B4}" srcId="{A5381F05-A33A-4E5F-8733-567ABF605B82}" destId="{303EEF0E-C979-4546-85DD-7F655E64CD9C}" srcOrd="0" destOrd="0" parTransId="{D5010509-506B-45B9-B415-4D848E04CFF8}" sibTransId="{03BFDF6B-4FB0-4EAE-B944-D47662D5498A}"/>
    <dgm:cxn modelId="{2A7E55DF-1495-4432-97C9-9594B4946E2D}" type="presOf" srcId="{7D2D22A0-740E-4151-9B3C-F3A0D35B76C4}" destId="{954D63F0-4516-4B24-A016-A31BD8F5C1C4}" srcOrd="0" destOrd="2" presId="urn:microsoft.com/office/officeart/2005/8/layout/list1"/>
    <dgm:cxn modelId="{04E275F4-31E6-407D-A294-E8D1C4B56288}" type="presOf" srcId="{86BA24C5-BF05-4FC9-AF53-FF7B1F530F92}" destId="{954D63F0-4516-4B24-A016-A31BD8F5C1C4}" srcOrd="0" destOrd="1" presId="urn:microsoft.com/office/officeart/2005/8/layout/list1"/>
    <dgm:cxn modelId="{4D80F11D-E96D-4B9A-A780-9450FCF4E222}" type="presParOf" srcId="{C97907B6-9450-4C34-8B5C-61667CCD289F}" destId="{C0EEB4A3-135F-411E-BF55-8BC8D547859C}" srcOrd="0" destOrd="0" presId="urn:microsoft.com/office/officeart/2005/8/layout/list1"/>
    <dgm:cxn modelId="{78531FDC-32C9-460C-833A-D5DFB0F76096}" type="presParOf" srcId="{C0EEB4A3-135F-411E-BF55-8BC8D547859C}" destId="{3A2476D2-8836-4601-9A41-C612CFEFD035}" srcOrd="0" destOrd="0" presId="urn:microsoft.com/office/officeart/2005/8/layout/list1"/>
    <dgm:cxn modelId="{672E6818-DD1A-4E0C-BA1A-81544F5C115C}" type="presParOf" srcId="{C0EEB4A3-135F-411E-BF55-8BC8D547859C}" destId="{F260F1FF-CFCE-4467-9756-24CEE1D7C11E}" srcOrd="1" destOrd="0" presId="urn:microsoft.com/office/officeart/2005/8/layout/list1"/>
    <dgm:cxn modelId="{270A00AF-B2DB-4DBF-B9DA-7E6AA12CFCBA}" type="presParOf" srcId="{C97907B6-9450-4C34-8B5C-61667CCD289F}" destId="{FD64332D-E048-4033-B568-C228C749087A}" srcOrd="1" destOrd="0" presId="urn:microsoft.com/office/officeart/2005/8/layout/list1"/>
    <dgm:cxn modelId="{7E386F3F-CB57-4B36-8DBA-3DF9350DD44E}" type="presParOf" srcId="{C97907B6-9450-4C34-8B5C-61667CCD289F}" destId="{954D63F0-4516-4B24-A016-A31BD8F5C1C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369400-9DDD-4C36-A4D9-2ACF27F3C2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61213D-CC26-4978-BEAB-BAB557484501}">
      <dgm:prSet phldrT="[Text]" custT="1"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noFill/>
        </a:ln>
      </dgm:spPr>
      <dgm:t>
        <a:bodyPr rtlCol="0" anchor="ctr"/>
        <a:lstStyle/>
        <a:p>
          <a:pPr marL="0" algn="ctr" defTabSz="914400" rtl="0" eaLnBrk="1" latinLnBrk="0" hangingPunct="1"/>
          <a:r>
            <a:rPr lang="en-US" sz="1800" kern="1200" dirty="0" err="1">
              <a:solidFill>
                <a:schemeClr val="lt1"/>
              </a:solidFill>
              <a:latin typeface="+mn-lt"/>
              <a:ea typeface="+mn-ea"/>
              <a:cs typeface="+mn-cs"/>
            </a:rPr>
            <a:t>Yêu</a:t>
          </a:r>
          <a:r>
            <a: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schemeClr val="lt1"/>
              </a:solidFill>
              <a:latin typeface="+mn-lt"/>
              <a:ea typeface="+mn-ea"/>
              <a:cs typeface="+mn-cs"/>
            </a:rPr>
            <a:t>cầu</a:t>
          </a:r>
          <a:endParaRPr lang="en-US" sz="18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</dgm:t>
    </dgm:pt>
    <dgm:pt modelId="{2C140943-EB87-4F4D-B64A-1F1955F3D97D}" type="parTrans" cxnId="{5D8261C0-CBCC-4634-AEB8-B85CEF995F39}">
      <dgm:prSet/>
      <dgm:spPr/>
      <dgm:t>
        <a:bodyPr/>
        <a:lstStyle/>
        <a:p>
          <a:endParaRPr lang="en-US" sz="2400"/>
        </a:p>
      </dgm:t>
    </dgm:pt>
    <dgm:pt modelId="{A60D1DE9-B325-44F6-8310-63D91D881DA0}" type="sibTrans" cxnId="{5D8261C0-CBCC-4634-AEB8-B85CEF995F39}">
      <dgm:prSet/>
      <dgm:spPr/>
      <dgm:t>
        <a:bodyPr/>
        <a:lstStyle/>
        <a:p>
          <a:endParaRPr lang="en-US" sz="2400"/>
        </a:p>
      </dgm:t>
    </dgm:pt>
    <dgm:pt modelId="{9DF0BE35-2B85-4A28-B228-201DA466963B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nhập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món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ăn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12.2)</a:t>
          </a:r>
          <a:endParaRPr lang="en-US" sz="2400" dirty="0"/>
        </a:p>
      </dgm:t>
    </dgm:pt>
    <dgm:pt modelId="{B9960572-2BC0-4765-B24C-4ED556E95DE2}" type="parTrans" cxnId="{60413EBE-6F71-4C24-92D8-1F221EB0C519}">
      <dgm:prSet/>
      <dgm:spPr/>
      <dgm:t>
        <a:bodyPr/>
        <a:lstStyle/>
        <a:p>
          <a:endParaRPr lang="en-US" sz="2400"/>
        </a:p>
      </dgm:t>
    </dgm:pt>
    <dgm:pt modelId="{7E2D4E24-AE29-4BA0-B285-27C541E93C1D}" type="sibTrans" cxnId="{60413EBE-6F71-4C24-92D8-1F221EB0C519}">
      <dgm:prSet/>
      <dgm:spPr/>
      <dgm:t>
        <a:bodyPr/>
        <a:lstStyle/>
        <a:p>
          <a:endParaRPr lang="en-US" sz="2400"/>
        </a:p>
      </dgm:t>
    </dgm:pt>
    <dgm:pt modelId="{AAC92260-7A12-4432-A671-C533C006347B}" type="pres">
      <dgm:prSet presAssocID="{71369400-9DDD-4C36-A4D9-2ACF27F3C2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7DEDF43-87E4-48EF-8A6F-47B22556FF0D}" type="pres">
      <dgm:prSet presAssocID="{8361213D-CC26-4978-BEAB-BAB557484501}" presName="root" presStyleCnt="0"/>
      <dgm:spPr/>
    </dgm:pt>
    <dgm:pt modelId="{33944167-B9A1-4604-9C84-0D449F8D84C8}" type="pres">
      <dgm:prSet presAssocID="{8361213D-CC26-4978-BEAB-BAB557484501}" presName="rootComposite" presStyleCnt="0"/>
      <dgm:spPr/>
    </dgm:pt>
    <dgm:pt modelId="{32450437-12C9-4853-B8EF-43D715160D9D}" type="pres">
      <dgm:prSet presAssocID="{8361213D-CC26-4978-BEAB-BAB557484501}" presName="rootText" presStyleLbl="node1" presStyleIdx="0" presStyleCnt="1" custScaleX="186727" custScaleY="130823"/>
      <dgm:spPr>
        <a:xfrm>
          <a:off x="3749" y="26358"/>
          <a:ext cx="1454022" cy="509351"/>
        </a:xfrm>
        <a:prstGeom prst="roundRect">
          <a:avLst>
            <a:gd name="adj" fmla="val 10000"/>
          </a:avLst>
        </a:prstGeom>
      </dgm:spPr>
    </dgm:pt>
    <dgm:pt modelId="{1682E5C9-5955-46FC-BB4F-588C939D4887}" type="pres">
      <dgm:prSet presAssocID="{8361213D-CC26-4978-BEAB-BAB557484501}" presName="rootConnector" presStyleLbl="node1" presStyleIdx="0" presStyleCnt="1"/>
      <dgm:spPr/>
    </dgm:pt>
    <dgm:pt modelId="{ADBEFBAD-4A34-4503-9DC5-2B34C7B43241}" type="pres">
      <dgm:prSet presAssocID="{8361213D-CC26-4978-BEAB-BAB557484501}" presName="childShape" presStyleCnt="0"/>
      <dgm:spPr/>
    </dgm:pt>
    <dgm:pt modelId="{DA025E32-1F0C-4482-8C73-FB09C5138C32}" type="pres">
      <dgm:prSet presAssocID="{B9960572-2BC0-4765-B24C-4ED556E95DE2}" presName="Name13" presStyleLbl="parChTrans1D2" presStyleIdx="0" presStyleCnt="1"/>
      <dgm:spPr/>
    </dgm:pt>
    <dgm:pt modelId="{D0D83327-183E-44D0-A763-A8CEEC270F0A}" type="pres">
      <dgm:prSet presAssocID="{9DF0BE35-2B85-4A28-B228-201DA466963B}" presName="childText" presStyleLbl="bgAcc1" presStyleIdx="0" presStyleCnt="1" custScaleX="1131838" custScaleY="144845">
        <dgm:presLayoutVars>
          <dgm:bulletEnabled val="1"/>
        </dgm:presLayoutVars>
      </dgm:prSet>
      <dgm:spPr/>
    </dgm:pt>
  </dgm:ptLst>
  <dgm:cxnLst>
    <dgm:cxn modelId="{70F3A218-4583-4C18-88A0-A2CBF2142EFC}" type="presOf" srcId="{B9960572-2BC0-4765-B24C-4ED556E95DE2}" destId="{DA025E32-1F0C-4482-8C73-FB09C5138C32}" srcOrd="0" destOrd="0" presId="urn:microsoft.com/office/officeart/2005/8/layout/hierarchy3"/>
    <dgm:cxn modelId="{0229E02E-5408-4525-98D3-F733B7053515}" type="presOf" srcId="{9DF0BE35-2B85-4A28-B228-201DA466963B}" destId="{D0D83327-183E-44D0-A763-A8CEEC270F0A}" srcOrd="0" destOrd="0" presId="urn:microsoft.com/office/officeart/2005/8/layout/hierarchy3"/>
    <dgm:cxn modelId="{303EC7A0-4610-45FD-A787-9DA79D9A5145}" type="presOf" srcId="{71369400-9DDD-4C36-A4D9-2ACF27F3C22F}" destId="{AAC92260-7A12-4432-A671-C533C006347B}" srcOrd="0" destOrd="0" presId="urn:microsoft.com/office/officeart/2005/8/layout/hierarchy3"/>
    <dgm:cxn modelId="{B8887DA6-B2FF-4FDC-AB7F-009F70EBE798}" type="presOf" srcId="{8361213D-CC26-4978-BEAB-BAB557484501}" destId="{32450437-12C9-4853-B8EF-43D715160D9D}" srcOrd="0" destOrd="0" presId="urn:microsoft.com/office/officeart/2005/8/layout/hierarchy3"/>
    <dgm:cxn modelId="{60413EBE-6F71-4C24-92D8-1F221EB0C519}" srcId="{8361213D-CC26-4978-BEAB-BAB557484501}" destId="{9DF0BE35-2B85-4A28-B228-201DA466963B}" srcOrd="0" destOrd="0" parTransId="{B9960572-2BC0-4765-B24C-4ED556E95DE2}" sibTransId="{7E2D4E24-AE29-4BA0-B285-27C541E93C1D}"/>
    <dgm:cxn modelId="{5D8261C0-CBCC-4634-AEB8-B85CEF995F39}" srcId="{71369400-9DDD-4C36-A4D9-2ACF27F3C22F}" destId="{8361213D-CC26-4978-BEAB-BAB557484501}" srcOrd="0" destOrd="0" parTransId="{2C140943-EB87-4F4D-B64A-1F1955F3D97D}" sibTransId="{A60D1DE9-B325-44F6-8310-63D91D881DA0}"/>
    <dgm:cxn modelId="{C0E501D0-943F-409A-BE21-53274C61D3BE}" type="presOf" srcId="{8361213D-CC26-4978-BEAB-BAB557484501}" destId="{1682E5C9-5955-46FC-BB4F-588C939D4887}" srcOrd="1" destOrd="0" presId="urn:microsoft.com/office/officeart/2005/8/layout/hierarchy3"/>
    <dgm:cxn modelId="{63869A5E-A72A-4B45-950E-E5183AAD64E5}" type="presParOf" srcId="{AAC92260-7A12-4432-A671-C533C006347B}" destId="{87DEDF43-87E4-48EF-8A6F-47B22556FF0D}" srcOrd="0" destOrd="0" presId="urn:microsoft.com/office/officeart/2005/8/layout/hierarchy3"/>
    <dgm:cxn modelId="{AA70B1BA-921B-491C-A2D8-C08AB05EBECF}" type="presParOf" srcId="{87DEDF43-87E4-48EF-8A6F-47B22556FF0D}" destId="{33944167-B9A1-4604-9C84-0D449F8D84C8}" srcOrd="0" destOrd="0" presId="urn:microsoft.com/office/officeart/2005/8/layout/hierarchy3"/>
    <dgm:cxn modelId="{5A7F54E3-9E9F-4471-85A5-36E2CB661054}" type="presParOf" srcId="{33944167-B9A1-4604-9C84-0D449F8D84C8}" destId="{32450437-12C9-4853-B8EF-43D715160D9D}" srcOrd="0" destOrd="0" presId="urn:microsoft.com/office/officeart/2005/8/layout/hierarchy3"/>
    <dgm:cxn modelId="{4B886C54-600E-4576-9098-028055BE903D}" type="presParOf" srcId="{33944167-B9A1-4604-9C84-0D449F8D84C8}" destId="{1682E5C9-5955-46FC-BB4F-588C939D4887}" srcOrd="1" destOrd="0" presId="urn:microsoft.com/office/officeart/2005/8/layout/hierarchy3"/>
    <dgm:cxn modelId="{033BCE38-04A0-444E-980D-9389BF9689EC}" type="presParOf" srcId="{87DEDF43-87E4-48EF-8A6F-47B22556FF0D}" destId="{ADBEFBAD-4A34-4503-9DC5-2B34C7B43241}" srcOrd="1" destOrd="0" presId="urn:microsoft.com/office/officeart/2005/8/layout/hierarchy3"/>
    <dgm:cxn modelId="{1DD9D9F1-D625-4AFF-9463-9C2ACBB7C501}" type="presParOf" srcId="{ADBEFBAD-4A34-4503-9DC5-2B34C7B43241}" destId="{DA025E32-1F0C-4482-8C73-FB09C5138C32}" srcOrd="0" destOrd="0" presId="urn:microsoft.com/office/officeart/2005/8/layout/hierarchy3"/>
    <dgm:cxn modelId="{9E228929-F141-4929-B256-DC2E02EE782D}" type="presParOf" srcId="{ADBEFBAD-4A34-4503-9DC5-2B34C7B43241}" destId="{D0D83327-183E-44D0-A763-A8CEEC270F0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369400-9DDD-4C36-A4D9-2ACF27F3C22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61213D-CC26-4978-BEAB-BAB557484501}">
      <dgm:prSet phldrT="[Text]" custT="1">
        <dgm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noFill/>
        </a:ln>
      </dgm:spPr>
      <dgm:t>
        <a:bodyPr rtlCol="0" anchor="ctr"/>
        <a:lstStyle/>
        <a:p>
          <a:pPr marL="0" algn="ctr" defTabSz="914400" rtl="0" eaLnBrk="1" latinLnBrk="0" hangingPunct="1"/>
          <a:r>
            <a:rPr lang="en-US" sz="1800" kern="1200" dirty="0" err="1">
              <a:solidFill>
                <a:schemeClr val="lt1"/>
              </a:solidFill>
              <a:latin typeface="+mn-lt"/>
              <a:ea typeface="+mn-ea"/>
              <a:cs typeface="+mn-cs"/>
            </a:rPr>
            <a:t>Yêu</a:t>
          </a:r>
          <a:r>
            <a: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schemeClr val="lt1"/>
              </a:solidFill>
              <a:latin typeface="+mn-lt"/>
              <a:ea typeface="+mn-ea"/>
              <a:cs typeface="+mn-cs"/>
            </a:rPr>
            <a:t>cầu</a:t>
          </a:r>
          <a:endParaRPr lang="en-US" sz="18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</dgm:t>
    </dgm:pt>
    <dgm:pt modelId="{2C140943-EB87-4F4D-B64A-1F1955F3D97D}" type="parTrans" cxnId="{5D8261C0-CBCC-4634-AEB8-B85CEF995F39}">
      <dgm:prSet/>
      <dgm:spPr/>
      <dgm:t>
        <a:bodyPr/>
        <a:lstStyle/>
        <a:p>
          <a:endParaRPr lang="en-US" sz="2400"/>
        </a:p>
      </dgm:t>
    </dgm:pt>
    <dgm:pt modelId="{A60D1DE9-B325-44F6-8310-63D91D881DA0}" type="sibTrans" cxnId="{5D8261C0-CBCC-4634-AEB8-B85CEF995F39}">
      <dgm:prSet/>
      <dgm:spPr/>
      <dgm:t>
        <a:bodyPr/>
        <a:lstStyle/>
        <a:p>
          <a:endParaRPr lang="en-US" sz="2400"/>
        </a:p>
      </dgm:t>
    </dgm:pt>
    <dgm:pt modelId="{9DF0BE35-2B85-4A28-B228-201DA466963B}">
      <dgm:prSet phldrT="[Text]" custT="1"/>
      <dgm:spPr/>
      <dgm:t>
        <a:bodyPr/>
        <a:lstStyle/>
        <a:p>
          <a:pPr algn="l"/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nhập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đăng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kí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tốt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12.3)</a:t>
          </a:r>
          <a:endParaRPr lang="en-US" sz="2400" dirty="0"/>
        </a:p>
      </dgm:t>
    </dgm:pt>
    <dgm:pt modelId="{B9960572-2BC0-4765-B24C-4ED556E95DE2}" type="parTrans" cxnId="{60413EBE-6F71-4C24-92D8-1F221EB0C519}">
      <dgm:prSet/>
      <dgm:spPr/>
      <dgm:t>
        <a:bodyPr/>
        <a:lstStyle/>
        <a:p>
          <a:endParaRPr lang="en-US" sz="2400"/>
        </a:p>
      </dgm:t>
    </dgm:pt>
    <dgm:pt modelId="{7E2D4E24-AE29-4BA0-B285-27C541E93C1D}" type="sibTrans" cxnId="{60413EBE-6F71-4C24-92D8-1F221EB0C519}">
      <dgm:prSet/>
      <dgm:spPr/>
      <dgm:t>
        <a:bodyPr/>
        <a:lstStyle/>
        <a:p>
          <a:endParaRPr lang="en-US" sz="2400"/>
        </a:p>
      </dgm:t>
    </dgm:pt>
    <dgm:pt modelId="{AAC92260-7A12-4432-A671-C533C006347B}" type="pres">
      <dgm:prSet presAssocID="{71369400-9DDD-4C36-A4D9-2ACF27F3C2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7DEDF43-87E4-48EF-8A6F-47B22556FF0D}" type="pres">
      <dgm:prSet presAssocID="{8361213D-CC26-4978-BEAB-BAB557484501}" presName="root" presStyleCnt="0"/>
      <dgm:spPr/>
    </dgm:pt>
    <dgm:pt modelId="{33944167-B9A1-4604-9C84-0D449F8D84C8}" type="pres">
      <dgm:prSet presAssocID="{8361213D-CC26-4978-BEAB-BAB557484501}" presName="rootComposite" presStyleCnt="0"/>
      <dgm:spPr/>
    </dgm:pt>
    <dgm:pt modelId="{32450437-12C9-4853-B8EF-43D715160D9D}" type="pres">
      <dgm:prSet presAssocID="{8361213D-CC26-4978-BEAB-BAB557484501}" presName="rootText" presStyleLbl="node1" presStyleIdx="0" presStyleCnt="1" custScaleX="266030" custScaleY="205305"/>
      <dgm:spPr>
        <a:xfrm>
          <a:off x="7536" y="463"/>
          <a:ext cx="1418861" cy="547493"/>
        </a:xfrm>
        <a:prstGeom prst="roundRect">
          <a:avLst>
            <a:gd name="adj" fmla="val 10000"/>
          </a:avLst>
        </a:prstGeom>
      </dgm:spPr>
    </dgm:pt>
    <dgm:pt modelId="{1682E5C9-5955-46FC-BB4F-588C939D4887}" type="pres">
      <dgm:prSet presAssocID="{8361213D-CC26-4978-BEAB-BAB557484501}" presName="rootConnector" presStyleLbl="node1" presStyleIdx="0" presStyleCnt="1"/>
      <dgm:spPr/>
    </dgm:pt>
    <dgm:pt modelId="{ADBEFBAD-4A34-4503-9DC5-2B34C7B43241}" type="pres">
      <dgm:prSet presAssocID="{8361213D-CC26-4978-BEAB-BAB557484501}" presName="childShape" presStyleCnt="0"/>
      <dgm:spPr/>
    </dgm:pt>
    <dgm:pt modelId="{DA025E32-1F0C-4482-8C73-FB09C5138C32}" type="pres">
      <dgm:prSet presAssocID="{B9960572-2BC0-4765-B24C-4ED556E95DE2}" presName="Name13" presStyleLbl="parChTrans1D2" presStyleIdx="0" presStyleCnt="1"/>
      <dgm:spPr/>
    </dgm:pt>
    <dgm:pt modelId="{D0D83327-183E-44D0-A763-A8CEEC270F0A}" type="pres">
      <dgm:prSet presAssocID="{9DF0BE35-2B85-4A28-B228-201DA466963B}" presName="childText" presStyleLbl="bgAcc1" presStyleIdx="0" presStyleCnt="1" custScaleX="1131838" custScaleY="327602">
        <dgm:presLayoutVars>
          <dgm:bulletEnabled val="1"/>
        </dgm:presLayoutVars>
      </dgm:prSet>
      <dgm:spPr/>
    </dgm:pt>
  </dgm:ptLst>
  <dgm:cxnLst>
    <dgm:cxn modelId="{70F3A218-4583-4C18-88A0-A2CBF2142EFC}" type="presOf" srcId="{B9960572-2BC0-4765-B24C-4ED556E95DE2}" destId="{DA025E32-1F0C-4482-8C73-FB09C5138C32}" srcOrd="0" destOrd="0" presId="urn:microsoft.com/office/officeart/2005/8/layout/hierarchy3"/>
    <dgm:cxn modelId="{0229E02E-5408-4525-98D3-F733B7053515}" type="presOf" srcId="{9DF0BE35-2B85-4A28-B228-201DA466963B}" destId="{D0D83327-183E-44D0-A763-A8CEEC270F0A}" srcOrd="0" destOrd="0" presId="urn:microsoft.com/office/officeart/2005/8/layout/hierarchy3"/>
    <dgm:cxn modelId="{303EC7A0-4610-45FD-A787-9DA79D9A5145}" type="presOf" srcId="{71369400-9DDD-4C36-A4D9-2ACF27F3C22F}" destId="{AAC92260-7A12-4432-A671-C533C006347B}" srcOrd="0" destOrd="0" presId="urn:microsoft.com/office/officeart/2005/8/layout/hierarchy3"/>
    <dgm:cxn modelId="{B8887DA6-B2FF-4FDC-AB7F-009F70EBE798}" type="presOf" srcId="{8361213D-CC26-4978-BEAB-BAB557484501}" destId="{32450437-12C9-4853-B8EF-43D715160D9D}" srcOrd="0" destOrd="0" presId="urn:microsoft.com/office/officeart/2005/8/layout/hierarchy3"/>
    <dgm:cxn modelId="{60413EBE-6F71-4C24-92D8-1F221EB0C519}" srcId="{8361213D-CC26-4978-BEAB-BAB557484501}" destId="{9DF0BE35-2B85-4A28-B228-201DA466963B}" srcOrd="0" destOrd="0" parTransId="{B9960572-2BC0-4765-B24C-4ED556E95DE2}" sibTransId="{7E2D4E24-AE29-4BA0-B285-27C541E93C1D}"/>
    <dgm:cxn modelId="{5D8261C0-CBCC-4634-AEB8-B85CEF995F39}" srcId="{71369400-9DDD-4C36-A4D9-2ACF27F3C22F}" destId="{8361213D-CC26-4978-BEAB-BAB557484501}" srcOrd="0" destOrd="0" parTransId="{2C140943-EB87-4F4D-B64A-1F1955F3D97D}" sibTransId="{A60D1DE9-B325-44F6-8310-63D91D881DA0}"/>
    <dgm:cxn modelId="{C0E501D0-943F-409A-BE21-53274C61D3BE}" type="presOf" srcId="{8361213D-CC26-4978-BEAB-BAB557484501}" destId="{1682E5C9-5955-46FC-BB4F-588C939D4887}" srcOrd="1" destOrd="0" presId="urn:microsoft.com/office/officeart/2005/8/layout/hierarchy3"/>
    <dgm:cxn modelId="{63869A5E-A72A-4B45-950E-E5183AAD64E5}" type="presParOf" srcId="{AAC92260-7A12-4432-A671-C533C006347B}" destId="{87DEDF43-87E4-48EF-8A6F-47B22556FF0D}" srcOrd="0" destOrd="0" presId="urn:microsoft.com/office/officeart/2005/8/layout/hierarchy3"/>
    <dgm:cxn modelId="{AA70B1BA-921B-491C-A2D8-C08AB05EBECF}" type="presParOf" srcId="{87DEDF43-87E4-48EF-8A6F-47B22556FF0D}" destId="{33944167-B9A1-4604-9C84-0D449F8D84C8}" srcOrd="0" destOrd="0" presId="urn:microsoft.com/office/officeart/2005/8/layout/hierarchy3"/>
    <dgm:cxn modelId="{5A7F54E3-9E9F-4471-85A5-36E2CB661054}" type="presParOf" srcId="{33944167-B9A1-4604-9C84-0D449F8D84C8}" destId="{32450437-12C9-4853-B8EF-43D715160D9D}" srcOrd="0" destOrd="0" presId="urn:microsoft.com/office/officeart/2005/8/layout/hierarchy3"/>
    <dgm:cxn modelId="{4B886C54-600E-4576-9098-028055BE903D}" type="presParOf" srcId="{33944167-B9A1-4604-9C84-0D449F8D84C8}" destId="{1682E5C9-5955-46FC-BB4F-588C939D4887}" srcOrd="1" destOrd="0" presId="urn:microsoft.com/office/officeart/2005/8/layout/hierarchy3"/>
    <dgm:cxn modelId="{033BCE38-04A0-444E-980D-9389BF9689EC}" type="presParOf" srcId="{87DEDF43-87E4-48EF-8A6F-47B22556FF0D}" destId="{ADBEFBAD-4A34-4503-9DC5-2B34C7B43241}" srcOrd="1" destOrd="0" presId="urn:microsoft.com/office/officeart/2005/8/layout/hierarchy3"/>
    <dgm:cxn modelId="{1DD9D9F1-D625-4AFF-9463-9C2ACBB7C501}" type="presParOf" srcId="{ADBEFBAD-4A34-4503-9DC5-2B34C7B43241}" destId="{DA025E32-1F0C-4482-8C73-FB09C5138C32}" srcOrd="0" destOrd="0" presId="urn:microsoft.com/office/officeart/2005/8/layout/hierarchy3"/>
    <dgm:cxn modelId="{9E228929-F141-4929-B256-DC2E02EE782D}" type="presParOf" srcId="{ADBEFBAD-4A34-4503-9DC5-2B34C7B43241}" destId="{D0D83327-183E-44D0-A763-A8CEEC270F0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436538-F693-4F1E-8851-46B1404B56FF}" type="doc">
      <dgm:prSet loTypeId="urn:microsoft.com/office/officeart/2005/8/layout/list1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684B860-3E04-4052-A959-48ED0D1077C5}">
      <dgm:prSet phldrT="[Text]" custT="1"/>
      <dgm:spPr/>
      <dgm:t>
        <a:bodyPr/>
        <a:lstStyle/>
        <a:p>
          <a:pPr algn="just"/>
          <a:r>
            <a:rPr lang="vi-VN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Lần lượt tạo các loại phần tử </a:t>
          </a:r>
          <a:r>
            <a:rPr lang="vi-VN" sz="2400" b="0" i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</a:t>
          </a:r>
          <a:r>
            <a:rPr lang="vi-VN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và các phần tử </a:t>
          </a:r>
          <a:r>
            <a:rPr lang="vi-VN" sz="2400" b="0" i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input </a:t>
          </a:r>
          <a:r>
            <a:rPr lang="vi-VN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với những loại dữ liệu khác nhau và liệt kê ra ba ví dụ có thể sử dụng của từng loại.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6EDE0-D0AA-4E3E-9401-2D2B0FB31A45}" type="parTrans" cxnId="{9A5040CB-86AE-4576-B16B-F48616ADCC3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B4603-9DC4-4BF0-AC1F-5A8FA151BC2C}" type="sibTrans" cxnId="{9A5040CB-86AE-4576-B16B-F48616ADCC3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9FDD98-9913-47FA-A39E-466DCAFDE35E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75269-7D3E-4EFA-88AA-E879E32301C3}" type="parTrans" cxnId="{ACA80F04-D514-43E5-89C7-8517EAF1D5F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299497-4564-4794-AE31-6869AA7454D7}" type="sibTrans" cxnId="{ACA80F04-D514-43E5-89C7-8517EAF1D5F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5C3065-4671-44FD-AF2A-E9303F016633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4938C9-39C0-461D-8BE3-27AB17DAC6DF}" type="parTrans" cxnId="{4742FD5B-613B-488D-9C17-B5CDB436F8F2}">
      <dgm:prSet/>
      <dgm:spPr/>
      <dgm:t>
        <a:bodyPr/>
        <a:lstStyle/>
        <a:p>
          <a:endParaRPr lang="en-US"/>
        </a:p>
      </dgm:t>
    </dgm:pt>
    <dgm:pt modelId="{64B7EE54-C691-4A31-B13C-68D24D74F4B8}" type="sibTrans" cxnId="{4742FD5B-613B-488D-9C17-B5CDB436F8F2}">
      <dgm:prSet/>
      <dgm:spPr/>
      <dgm:t>
        <a:bodyPr/>
        <a:lstStyle/>
        <a:p>
          <a:endParaRPr lang="en-US"/>
        </a:p>
      </dgm:t>
    </dgm:pt>
    <dgm:pt modelId="{C8E6AEBB-2159-4011-9BEE-EF3F21A70525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3DB6C1-1C1F-44DB-B16B-454110804CA4}" type="parTrans" cxnId="{7FF35397-0821-4A07-BDAD-FD220FBE80C8}">
      <dgm:prSet/>
      <dgm:spPr/>
      <dgm:t>
        <a:bodyPr/>
        <a:lstStyle/>
        <a:p>
          <a:endParaRPr lang="en-US"/>
        </a:p>
      </dgm:t>
    </dgm:pt>
    <dgm:pt modelId="{9FDE2D0F-3B8A-4448-B5A8-C62E68876B11}" type="sibTrans" cxnId="{7FF35397-0821-4A07-BDAD-FD220FBE80C8}">
      <dgm:prSet/>
      <dgm:spPr/>
      <dgm:t>
        <a:bodyPr/>
        <a:lstStyle/>
        <a:p>
          <a:endParaRPr lang="en-US"/>
        </a:p>
      </dgm:t>
    </dgm:pt>
    <dgm:pt modelId="{11DA8601-FBC8-4E6E-9694-BE86800A98F6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0E60A7-2CC1-467C-ACB8-490722872782}" type="parTrans" cxnId="{BF546972-7E39-4969-95E6-ABC942B8FB5B}">
      <dgm:prSet/>
      <dgm:spPr/>
      <dgm:t>
        <a:bodyPr/>
        <a:lstStyle/>
        <a:p>
          <a:endParaRPr lang="en-US"/>
        </a:p>
      </dgm:t>
    </dgm:pt>
    <dgm:pt modelId="{68CED93B-5F76-44E2-8659-2302F8936C15}" type="sibTrans" cxnId="{BF546972-7E39-4969-95E6-ABC942B8FB5B}">
      <dgm:prSet/>
      <dgm:spPr/>
      <dgm:t>
        <a:bodyPr/>
        <a:lstStyle/>
        <a:p>
          <a:endParaRPr lang="en-US"/>
        </a:p>
      </dgm:t>
    </dgm:pt>
    <dgm:pt modelId="{64C9B912-6CB8-484D-8113-6C49979EE3BA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F9BB11-2D03-43F2-B459-C31AA6AB883E}" type="parTrans" cxnId="{35A3A852-1E04-45AC-B968-8A0109DE2493}">
      <dgm:prSet/>
      <dgm:spPr/>
      <dgm:t>
        <a:bodyPr/>
        <a:lstStyle/>
        <a:p>
          <a:endParaRPr lang="en-US"/>
        </a:p>
      </dgm:t>
    </dgm:pt>
    <dgm:pt modelId="{7C740027-305F-4EE7-89F4-4D9E4A5B2F95}" type="sibTrans" cxnId="{35A3A852-1E04-45AC-B968-8A0109DE2493}">
      <dgm:prSet/>
      <dgm:spPr/>
      <dgm:t>
        <a:bodyPr/>
        <a:lstStyle/>
        <a:p>
          <a:endParaRPr lang="en-US"/>
        </a:p>
      </dgm:t>
    </dgm:pt>
    <dgm:pt modelId="{A3BE3E71-ECA6-433C-ADBA-FC9D3B0E4B80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B7BB9A-736A-4CA5-9F17-1645CCB3F816}" type="parTrans" cxnId="{7324FF1D-58F8-4FC1-9685-4639144F4B68}">
      <dgm:prSet/>
      <dgm:spPr/>
      <dgm:t>
        <a:bodyPr/>
        <a:lstStyle/>
        <a:p>
          <a:endParaRPr lang="en-US"/>
        </a:p>
      </dgm:t>
    </dgm:pt>
    <dgm:pt modelId="{0A3190D1-5452-45DA-8C1C-7F1B184A9141}" type="sibTrans" cxnId="{7324FF1D-58F8-4FC1-9685-4639144F4B68}">
      <dgm:prSet/>
      <dgm:spPr/>
      <dgm:t>
        <a:bodyPr/>
        <a:lstStyle/>
        <a:p>
          <a:endParaRPr lang="en-US"/>
        </a:p>
      </dgm:t>
    </dgm:pt>
    <dgm:pt modelId="{5E0112C8-CECA-4095-9F4C-73EA640F1E4E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BE2289-F273-4607-8C54-C54F1EBF077D}" type="parTrans" cxnId="{B587C6E5-F899-4988-9F05-F666EBCFF866}">
      <dgm:prSet/>
      <dgm:spPr/>
      <dgm:t>
        <a:bodyPr/>
        <a:lstStyle/>
        <a:p>
          <a:endParaRPr lang="en-US"/>
        </a:p>
      </dgm:t>
    </dgm:pt>
    <dgm:pt modelId="{AE84E6DF-F04E-4A20-B6E6-7B78E22AB7C0}" type="sibTrans" cxnId="{B587C6E5-F899-4988-9F05-F666EBCFF866}">
      <dgm:prSet/>
      <dgm:spPr/>
      <dgm:t>
        <a:bodyPr/>
        <a:lstStyle/>
        <a:p>
          <a:endParaRPr lang="en-US"/>
        </a:p>
      </dgm:t>
    </dgm:pt>
    <dgm:pt modelId="{F4C73423-3CBF-4F3D-9D92-A04DC4CE45D8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938B82-6440-453E-AF9E-AA48F7CE5566}" type="parTrans" cxnId="{4BF9C175-47DF-4E38-85B7-90211735951A}">
      <dgm:prSet/>
      <dgm:spPr/>
      <dgm:t>
        <a:bodyPr/>
        <a:lstStyle/>
        <a:p>
          <a:endParaRPr lang="en-US"/>
        </a:p>
      </dgm:t>
    </dgm:pt>
    <dgm:pt modelId="{A73442A4-D73E-4E27-8295-8B6D01579E7E}" type="sibTrans" cxnId="{4BF9C175-47DF-4E38-85B7-90211735951A}">
      <dgm:prSet/>
      <dgm:spPr/>
      <dgm:t>
        <a:bodyPr/>
        <a:lstStyle/>
        <a:p>
          <a:endParaRPr lang="en-US"/>
        </a:p>
      </dgm:t>
    </dgm:pt>
    <dgm:pt modelId="{9237A57E-298E-4838-8BA1-4ED48AE3013F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686FA-D090-44D9-82B5-8B3AAC8F7A0A}" type="parTrans" cxnId="{1E20E1FD-28A1-4C8C-BBC6-84A874C06D21}">
      <dgm:prSet/>
      <dgm:spPr/>
      <dgm:t>
        <a:bodyPr/>
        <a:lstStyle/>
        <a:p>
          <a:endParaRPr lang="en-US"/>
        </a:p>
      </dgm:t>
    </dgm:pt>
    <dgm:pt modelId="{72E520DE-CCD7-410F-91DD-9E9B4DAC483F}" type="sibTrans" cxnId="{1E20E1FD-28A1-4C8C-BBC6-84A874C06D21}">
      <dgm:prSet/>
      <dgm:spPr/>
      <dgm:t>
        <a:bodyPr/>
        <a:lstStyle/>
        <a:p>
          <a:endParaRPr lang="en-US"/>
        </a:p>
      </dgm:t>
    </dgm:pt>
    <dgm:pt modelId="{839442ED-0230-4A44-853D-2AF1322157E2}">
      <dgm:prSet custT="1"/>
      <dgm:spPr/>
      <dgm:t>
        <a:bodyPr/>
        <a:lstStyle/>
        <a:p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E61ACA-A963-43E2-858A-3C3B65925181}" type="parTrans" cxnId="{788C5553-3B59-48DA-81EE-1A2F9C957BEC}">
      <dgm:prSet/>
      <dgm:spPr/>
      <dgm:t>
        <a:bodyPr/>
        <a:lstStyle/>
        <a:p>
          <a:endParaRPr lang="en-US"/>
        </a:p>
      </dgm:t>
    </dgm:pt>
    <dgm:pt modelId="{860418A7-AF96-4B57-ADA5-8E8549CCE1DD}" type="sibTrans" cxnId="{788C5553-3B59-48DA-81EE-1A2F9C957BEC}">
      <dgm:prSet/>
      <dgm:spPr/>
      <dgm:t>
        <a:bodyPr/>
        <a:lstStyle/>
        <a:p>
          <a:endParaRPr lang="en-US"/>
        </a:p>
      </dgm:t>
    </dgm:pt>
    <dgm:pt modelId="{B7F7203A-86BF-458F-B614-79027AAA04C6}" type="pres">
      <dgm:prSet presAssocID="{01436538-F693-4F1E-8851-46B1404B56FF}" presName="linear" presStyleCnt="0">
        <dgm:presLayoutVars>
          <dgm:dir/>
          <dgm:animLvl val="lvl"/>
          <dgm:resizeHandles val="exact"/>
        </dgm:presLayoutVars>
      </dgm:prSet>
      <dgm:spPr/>
    </dgm:pt>
    <dgm:pt modelId="{A395F2D7-1338-4562-AB19-E95CA332DE98}" type="pres">
      <dgm:prSet presAssocID="{9684B860-3E04-4052-A959-48ED0D1077C5}" presName="parentLin" presStyleCnt="0"/>
      <dgm:spPr/>
    </dgm:pt>
    <dgm:pt modelId="{44E94003-8060-4294-8EBD-E20718403F64}" type="pres">
      <dgm:prSet presAssocID="{9684B860-3E04-4052-A959-48ED0D1077C5}" presName="parentLeftMargin" presStyleLbl="node1" presStyleIdx="0" presStyleCnt="1"/>
      <dgm:spPr/>
    </dgm:pt>
    <dgm:pt modelId="{5805F7E6-521E-43E7-87DF-3C1BE0488902}" type="pres">
      <dgm:prSet presAssocID="{9684B860-3E04-4052-A959-48ED0D1077C5}" presName="parentText" presStyleLbl="node1" presStyleIdx="0" presStyleCnt="1" custScaleX="117788">
        <dgm:presLayoutVars>
          <dgm:chMax val="0"/>
          <dgm:bulletEnabled val="1"/>
        </dgm:presLayoutVars>
      </dgm:prSet>
      <dgm:spPr/>
    </dgm:pt>
    <dgm:pt modelId="{FC2D98AC-6793-4C04-9555-791BBF469BA9}" type="pres">
      <dgm:prSet presAssocID="{9684B860-3E04-4052-A959-48ED0D1077C5}" presName="negativeSpace" presStyleCnt="0"/>
      <dgm:spPr/>
    </dgm:pt>
    <dgm:pt modelId="{2DEC426C-DA2E-43DC-BBAE-66CE91AE93BB}" type="pres">
      <dgm:prSet presAssocID="{9684B860-3E04-4052-A959-48ED0D1077C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CA80F04-D514-43E5-89C7-8517EAF1D5F5}" srcId="{9684B860-3E04-4052-A959-48ED0D1077C5}" destId="{449FDD98-9913-47FA-A39E-466DCAFDE35E}" srcOrd="0" destOrd="0" parTransId="{0AD75269-7D3E-4EFA-88AA-E879E32301C3}" sibTransId="{64299497-4564-4794-AE31-6869AA7454D7}"/>
    <dgm:cxn modelId="{7324FF1D-58F8-4FC1-9685-4639144F4B68}" srcId="{9684B860-3E04-4052-A959-48ED0D1077C5}" destId="{A3BE3E71-ECA6-433C-ADBA-FC9D3B0E4B80}" srcOrd="9" destOrd="0" parTransId="{6EB7BB9A-736A-4CA5-9F17-1645CCB3F816}" sibTransId="{0A3190D1-5452-45DA-8C1C-7F1B184A9141}"/>
    <dgm:cxn modelId="{4820171F-6529-450A-9BDD-B16097CAAB13}" type="presOf" srcId="{9237A57E-298E-4838-8BA1-4ED48AE3013F}" destId="{2DEC426C-DA2E-43DC-BBAE-66CE91AE93BB}" srcOrd="0" destOrd="7" presId="urn:microsoft.com/office/officeart/2005/8/layout/list1"/>
    <dgm:cxn modelId="{21B2E024-2EA0-4474-9116-70ADC5D1D0D6}" type="presOf" srcId="{EB5C3065-4671-44FD-AF2A-E9303F016633}" destId="{2DEC426C-DA2E-43DC-BBAE-66CE91AE93BB}" srcOrd="0" destOrd="1" presId="urn:microsoft.com/office/officeart/2005/8/layout/list1"/>
    <dgm:cxn modelId="{69D4B626-3E13-44CB-9060-D1DF71CC3E1F}" type="presOf" srcId="{01436538-F693-4F1E-8851-46B1404B56FF}" destId="{B7F7203A-86BF-458F-B614-79027AAA04C6}" srcOrd="0" destOrd="0" presId="urn:microsoft.com/office/officeart/2005/8/layout/list1"/>
    <dgm:cxn modelId="{4742FD5B-613B-488D-9C17-B5CDB436F8F2}" srcId="{9684B860-3E04-4052-A959-48ED0D1077C5}" destId="{EB5C3065-4671-44FD-AF2A-E9303F016633}" srcOrd="1" destOrd="0" parTransId="{BA4938C9-39C0-461D-8BE3-27AB17DAC6DF}" sibTransId="{64B7EE54-C691-4A31-B13C-68D24D74F4B8}"/>
    <dgm:cxn modelId="{BF546972-7E39-4969-95E6-ABC942B8FB5B}" srcId="{9684B860-3E04-4052-A959-48ED0D1077C5}" destId="{11DA8601-FBC8-4E6E-9694-BE86800A98F6}" srcOrd="3" destOrd="0" parTransId="{910E60A7-2CC1-467C-ACB8-490722872782}" sibTransId="{68CED93B-5F76-44E2-8659-2302F8936C15}"/>
    <dgm:cxn modelId="{35A3A852-1E04-45AC-B968-8A0109DE2493}" srcId="{9684B860-3E04-4052-A959-48ED0D1077C5}" destId="{64C9B912-6CB8-484D-8113-6C49979EE3BA}" srcOrd="4" destOrd="0" parTransId="{73F9BB11-2D03-43F2-B459-C31AA6AB883E}" sibTransId="{7C740027-305F-4EE7-89F4-4D9E4A5B2F95}"/>
    <dgm:cxn modelId="{788C5553-3B59-48DA-81EE-1A2F9C957BEC}" srcId="{9684B860-3E04-4052-A959-48ED0D1077C5}" destId="{839442ED-0230-4A44-853D-2AF1322157E2}" srcOrd="8" destOrd="0" parTransId="{C1E61ACA-A963-43E2-858A-3C3B65925181}" sibTransId="{860418A7-AF96-4B57-ADA5-8E8549CCE1DD}"/>
    <dgm:cxn modelId="{4BF9C175-47DF-4E38-85B7-90211735951A}" srcId="{9684B860-3E04-4052-A959-48ED0D1077C5}" destId="{F4C73423-3CBF-4F3D-9D92-A04DC4CE45D8}" srcOrd="6" destOrd="0" parTransId="{DF938B82-6440-453E-AF9E-AA48F7CE5566}" sibTransId="{A73442A4-D73E-4E27-8295-8B6D01579E7E}"/>
    <dgm:cxn modelId="{91BE1778-C0AA-42AA-8EDC-D34527789A75}" type="presOf" srcId="{449FDD98-9913-47FA-A39E-466DCAFDE35E}" destId="{2DEC426C-DA2E-43DC-BBAE-66CE91AE93BB}" srcOrd="0" destOrd="0" presId="urn:microsoft.com/office/officeart/2005/8/layout/list1"/>
    <dgm:cxn modelId="{7FF35397-0821-4A07-BDAD-FD220FBE80C8}" srcId="{9684B860-3E04-4052-A959-48ED0D1077C5}" destId="{C8E6AEBB-2159-4011-9BEE-EF3F21A70525}" srcOrd="2" destOrd="0" parTransId="{CE3DB6C1-1C1F-44DB-B16B-454110804CA4}" sibTransId="{9FDE2D0F-3B8A-4448-B5A8-C62E68876B11}"/>
    <dgm:cxn modelId="{B8CE9C9B-327C-4E31-8FFD-DCC635D698B1}" type="presOf" srcId="{F4C73423-3CBF-4F3D-9D92-A04DC4CE45D8}" destId="{2DEC426C-DA2E-43DC-BBAE-66CE91AE93BB}" srcOrd="0" destOrd="6" presId="urn:microsoft.com/office/officeart/2005/8/layout/list1"/>
    <dgm:cxn modelId="{EC5F24B8-2098-42B5-8463-8212D59F865D}" type="presOf" srcId="{839442ED-0230-4A44-853D-2AF1322157E2}" destId="{2DEC426C-DA2E-43DC-BBAE-66CE91AE93BB}" srcOrd="0" destOrd="8" presId="urn:microsoft.com/office/officeart/2005/8/layout/list1"/>
    <dgm:cxn modelId="{394CEBB8-305D-47D4-B2A7-8CB99EF3FA79}" type="presOf" srcId="{9684B860-3E04-4052-A959-48ED0D1077C5}" destId="{44E94003-8060-4294-8EBD-E20718403F64}" srcOrd="0" destOrd="0" presId="urn:microsoft.com/office/officeart/2005/8/layout/list1"/>
    <dgm:cxn modelId="{39B662BD-3F9E-4C2E-8DAD-F743753B2376}" type="presOf" srcId="{9684B860-3E04-4052-A959-48ED0D1077C5}" destId="{5805F7E6-521E-43E7-87DF-3C1BE0488902}" srcOrd="1" destOrd="0" presId="urn:microsoft.com/office/officeart/2005/8/layout/list1"/>
    <dgm:cxn modelId="{2987B6C6-0D5B-4F5F-B7E3-87F78648F368}" type="presOf" srcId="{5E0112C8-CECA-4095-9F4C-73EA640F1E4E}" destId="{2DEC426C-DA2E-43DC-BBAE-66CE91AE93BB}" srcOrd="0" destOrd="5" presId="urn:microsoft.com/office/officeart/2005/8/layout/list1"/>
    <dgm:cxn modelId="{9A5040CB-86AE-4576-B16B-F48616ADCC35}" srcId="{01436538-F693-4F1E-8851-46B1404B56FF}" destId="{9684B860-3E04-4052-A959-48ED0D1077C5}" srcOrd="0" destOrd="0" parTransId="{B846EDE0-D0AA-4E3E-9401-2D2B0FB31A45}" sibTransId="{EC5B4603-9DC4-4BF0-AC1F-5A8FA151BC2C}"/>
    <dgm:cxn modelId="{6283E0CB-4635-45C2-BD04-2C3E2C732A11}" type="presOf" srcId="{A3BE3E71-ECA6-433C-ADBA-FC9D3B0E4B80}" destId="{2DEC426C-DA2E-43DC-BBAE-66CE91AE93BB}" srcOrd="0" destOrd="9" presId="urn:microsoft.com/office/officeart/2005/8/layout/list1"/>
    <dgm:cxn modelId="{4D8207CE-B4D1-437D-B8EE-6F51785C5131}" type="presOf" srcId="{64C9B912-6CB8-484D-8113-6C49979EE3BA}" destId="{2DEC426C-DA2E-43DC-BBAE-66CE91AE93BB}" srcOrd="0" destOrd="4" presId="urn:microsoft.com/office/officeart/2005/8/layout/list1"/>
    <dgm:cxn modelId="{B587C6E5-F899-4988-9F05-F666EBCFF866}" srcId="{9684B860-3E04-4052-A959-48ED0D1077C5}" destId="{5E0112C8-CECA-4095-9F4C-73EA640F1E4E}" srcOrd="5" destOrd="0" parTransId="{5DBE2289-F273-4607-8C54-C54F1EBF077D}" sibTransId="{AE84E6DF-F04E-4A20-B6E6-7B78E22AB7C0}"/>
    <dgm:cxn modelId="{118483E7-2B7D-420C-B87A-968351564DB6}" type="presOf" srcId="{11DA8601-FBC8-4E6E-9694-BE86800A98F6}" destId="{2DEC426C-DA2E-43DC-BBAE-66CE91AE93BB}" srcOrd="0" destOrd="3" presId="urn:microsoft.com/office/officeart/2005/8/layout/list1"/>
    <dgm:cxn modelId="{5268A1F3-C3D1-4531-9056-AC443DDA8C74}" type="presOf" srcId="{C8E6AEBB-2159-4011-9BEE-EF3F21A70525}" destId="{2DEC426C-DA2E-43DC-BBAE-66CE91AE93BB}" srcOrd="0" destOrd="2" presId="urn:microsoft.com/office/officeart/2005/8/layout/list1"/>
    <dgm:cxn modelId="{1E20E1FD-28A1-4C8C-BBC6-84A874C06D21}" srcId="{9684B860-3E04-4052-A959-48ED0D1077C5}" destId="{9237A57E-298E-4838-8BA1-4ED48AE3013F}" srcOrd="7" destOrd="0" parTransId="{3DA686FA-D090-44D9-82B5-8B3AAC8F7A0A}" sibTransId="{72E520DE-CCD7-410F-91DD-9E9B4DAC483F}"/>
    <dgm:cxn modelId="{D2AAC668-9CC3-4CFF-BA37-14AFB1407E4B}" type="presParOf" srcId="{B7F7203A-86BF-458F-B614-79027AAA04C6}" destId="{A395F2D7-1338-4562-AB19-E95CA332DE98}" srcOrd="0" destOrd="0" presId="urn:microsoft.com/office/officeart/2005/8/layout/list1"/>
    <dgm:cxn modelId="{9829BFBB-31DD-473C-B0FB-4A5B4C4858C3}" type="presParOf" srcId="{A395F2D7-1338-4562-AB19-E95CA332DE98}" destId="{44E94003-8060-4294-8EBD-E20718403F64}" srcOrd="0" destOrd="0" presId="urn:microsoft.com/office/officeart/2005/8/layout/list1"/>
    <dgm:cxn modelId="{71100E53-D4A0-429D-8BAD-3AF281F4EB13}" type="presParOf" srcId="{A395F2D7-1338-4562-AB19-E95CA332DE98}" destId="{5805F7E6-521E-43E7-87DF-3C1BE0488902}" srcOrd="1" destOrd="0" presId="urn:microsoft.com/office/officeart/2005/8/layout/list1"/>
    <dgm:cxn modelId="{BF71DB88-3BC6-4220-9564-128F94A824FC}" type="presParOf" srcId="{B7F7203A-86BF-458F-B614-79027AAA04C6}" destId="{FC2D98AC-6793-4C04-9555-791BBF469BA9}" srcOrd="1" destOrd="0" presId="urn:microsoft.com/office/officeart/2005/8/layout/list1"/>
    <dgm:cxn modelId="{ACE90AFF-728C-42A9-9D89-DFAC25354EB9}" type="presParOf" srcId="{B7F7203A-86BF-458F-B614-79027AAA04C6}" destId="{2DEC426C-DA2E-43DC-BBAE-66CE91AE93B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302261-457F-4EFF-9EC4-376A1691F4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581347-1D3A-4150-A2C1-A6BFBCE92CB6}">
      <dgm:prSet phldrT="[Text]" custT="1"/>
      <dgm:spPr/>
      <dgm:t>
        <a:bodyPr/>
        <a:lstStyle/>
        <a:p>
          <a:pPr algn="just"/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đăng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kí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95538B-6F84-4EEA-819B-9D8FD6750D2B}" type="parTrans" cxnId="{A097463E-8A01-4A12-A602-F98C64BD8A1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A47E8E-D598-46A8-96E1-C9E689CE8DA5}" type="sibTrans" cxnId="{A097463E-8A01-4A12-A602-F98C64BD8A1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8BE7BD-7179-428D-98E0-AAC011104EE3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8BB5DF-E39D-440D-A44C-A23CE40B0C03}" type="parTrans" cxnId="{0B9F9B44-AA8B-4DC3-AD39-FE09B465CDDB}">
      <dgm:prSet/>
      <dgm:spPr/>
      <dgm:t>
        <a:bodyPr/>
        <a:lstStyle/>
        <a:p>
          <a:endParaRPr lang="en-US"/>
        </a:p>
      </dgm:t>
    </dgm:pt>
    <dgm:pt modelId="{90C58672-C242-45B8-A665-CE7656D0715A}" type="sibTrans" cxnId="{0B9F9B44-AA8B-4DC3-AD39-FE09B465CDDB}">
      <dgm:prSet/>
      <dgm:spPr/>
      <dgm:t>
        <a:bodyPr/>
        <a:lstStyle/>
        <a:p>
          <a:endParaRPr lang="en-US"/>
        </a:p>
      </dgm:t>
    </dgm:pt>
    <dgm:pt modelId="{B60B24E1-4227-40FE-82C3-B5592A48E221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E269DD-A848-4009-8591-5CB853CFCB81}" type="parTrans" cxnId="{DDE769FF-6C68-4CFB-BD31-3C5E754C414D}">
      <dgm:prSet/>
      <dgm:spPr/>
      <dgm:t>
        <a:bodyPr/>
        <a:lstStyle/>
        <a:p>
          <a:endParaRPr lang="en-US"/>
        </a:p>
      </dgm:t>
    </dgm:pt>
    <dgm:pt modelId="{34BCE506-A40A-47C2-B945-F2CD64E009A9}" type="sibTrans" cxnId="{DDE769FF-6C68-4CFB-BD31-3C5E754C414D}">
      <dgm:prSet/>
      <dgm:spPr/>
      <dgm:t>
        <a:bodyPr/>
        <a:lstStyle/>
        <a:p>
          <a:endParaRPr lang="en-US"/>
        </a:p>
      </dgm:t>
    </dgm:pt>
    <dgm:pt modelId="{DCD9602D-D7C2-4625-BB00-56785F6598FB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50371-E0AD-46B8-84A4-4E831A5786B2}" type="parTrans" cxnId="{D112AB02-1CAB-41E5-B307-6DC29C4CB90A}">
      <dgm:prSet/>
      <dgm:spPr/>
      <dgm:t>
        <a:bodyPr/>
        <a:lstStyle/>
        <a:p>
          <a:endParaRPr lang="en-US"/>
        </a:p>
      </dgm:t>
    </dgm:pt>
    <dgm:pt modelId="{62ED0B6F-6685-4C70-A581-53B881D80FE3}" type="sibTrans" cxnId="{D112AB02-1CAB-41E5-B307-6DC29C4CB90A}">
      <dgm:prSet/>
      <dgm:spPr/>
      <dgm:t>
        <a:bodyPr/>
        <a:lstStyle/>
        <a:p>
          <a:endParaRPr lang="en-US"/>
        </a:p>
      </dgm:t>
    </dgm:pt>
    <dgm:pt modelId="{BE98220F-9BCC-4528-A403-D5F39D920397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39D7B-FA6E-4AA3-B3B4-F983962BB9FC}" type="parTrans" cxnId="{FA909D91-8513-4CE0-88D6-65861C608342}">
      <dgm:prSet/>
      <dgm:spPr/>
      <dgm:t>
        <a:bodyPr/>
        <a:lstStyle/>
        <a:p>
          <a:endParaRPr lang="en-US"/>
        </a:p>
      </dgm:t>
    </dgm:pt>
    <dgm:pt modelId="{A9B44CA5-842C-4AEB-8285-E6C16FD4BB83}" type="sibTrans" cxnId="{FA909D91-8513-4CE0-88D6-65861C608342}">
      <dgm:prSet/>
      <dgm:spPr/>
      <dgm:t>
        <a:bodyPr/>
        <a:lstStyle/>
        <a:p>
          <a:endParaRPr lang="en-US"/>
        </a:p>
      </dgm:t>
    </dgm:pt>
    <dgm:pt modelId="{DFA3B1F5-1FA1-4E88-8D72-BE19916C5686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84F977-4BDB-453B-AB99-3438E55898AC}" type="parTrans" cxnId="{E131BE5A-80AA-4BE0-9199-E38F849E1711}">
      <dgm:prSet/>
      <dgm:spPr/>
      <dgm:t>
        <a:bodyPr/>
        <a:lstStyle/>
        <a:p>
          <a:endParaRPr lang="en-US"/>
        </a:p>
      </dgm:t>
    </dgm:pt>
    <dgm:pt modelId="{7F6A2468-B34E-4430-B083-458EF01A13EE}" type="sibTrans" cxnId="{E131BE5A-80AA-4BE0-9199-E38F849E1711}">
      <dgm:prSet/>
      <dgm:spPr/>
      <dgm:t>
        <a:bodyPr/>
        <a:lstStyle/>
        <a:p>
          <a:endParaRPr lang="en-US"/>
        </a:p>
      </dgm:t>
    </dgm:pt>
    <dgm:pt modelId="{8A2335E3-283E-4247-956F-DCDED910144F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68011E-48EC-45E7-8655-5FAAC5523915}" type="parTrans" cxnId="{682B7085-081D-49E0-B83A-E39560AC643D}">
      <dgm:prSet/>
      <dgm:spPr/>
      <dgm:t>
        <a:bodyPr/>
        <a:lstStyle/>
        <a:p>
          <a:endParaRPr lang="en-US"/>
        </a:p>
      </dgm:t>
    </dgm:pt>
    <dgm:pt modelId="{2362C0E5-9803-4838-B6A7-D906C2915253}" type="sibTrans" cxnId="{682B7085-081D-49E0-B83A-E39560AC643D}">
      <dgm:prSet/>
      <dgm:spPr/>
      <dgm:t>
        <a:bodyPr/>
        <a:lstStyle/>
        <a:p>
          <a:endParaRPr lang="en-US"/>
        </a:p>
      </dgm:t>
    </dgm:pt>
    <dgm:pt modelId="{D556E528-E03C-4BF8-9D7D-D3DF0EE60DB3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7A3EDF-7290-42A7-AB6A-E8E6E01E39E0}" type="parTrans" cxnId="{F5915437-1530-4944-A322-662239FFC64E}">
      <dgm:prSet/>
      <dgm:spPr/>
      <dgm:t>
        <a:bodyPr/>
        <a:lstStyle/>
        <a:p>
          <a:endParaRPr lang="en-US"/>
        </a:p>
      </dgm:t>
    </dgm:pt>
    <dgm:pt modelId="{15A4C103-0620-4165-A27E-17B6241F0A4D}" type="sibTrans" cxnId="{F5915437-1530-4944-A322-662239FFC64E}">
      <dgm:prSet/>
      <dgm:spPr/>
      <dgm:t>
        <a:bodyPr/>
        <a:lstStyle/>
        <a:p>
          <a:endParaRPr lang="en-US"/>
        </a:p>
      </dgm:t>
    </dgm:pt>
    <dgm:pt modelId="{BABB8409-AE44-4CB1-A144-CE3CFDA9E2AE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9C12C9-774B-4DB2-9545-C97110D47220}" type="parTrans" cxnId="{40B5AA4B-4ABC-456C-BA05-FFA389C144CF}">
      <dgm:prSet/>
      <dgm:spPr/>
      <dgm:t>
        <a:bodyPr/>
        <a:lstStyle/>
        <a:p>
          <a:endParaRPr lang="en-US"/>
        </a:p>
      </dgm:t>
    </dgm:pt>
    <dgm:pt modelId="{BEEABD82-51E3-4ABF-9161-53783036AEB9}" type="sibTrans" cxnId="{40B5AA4B-4ABC-456C-BA05-FFA389C144CF}">
      <dgm:prSet/>
      <dgm:spPr/>
      <dgm:t>
        <a:bodyPr/>
        <a:lstStyle/>
        <a:p>
          <a:endParaRPr lang="en-US"/>
        </a:p>
      </dgm:t>
    </dgm:pt>
    <dgm:pt modelId="{105AB160-0659-4192-AB3D-D58DBD0A2F5A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801E6D-6A2D-4AE6-A36B-F1571CCDADCC}" type="parTrans" cxnId="{244EBE42-4CEE-44AD-AF1C-3FE1F8FC80B9}">
      <dgm:prSet/>
      <dgm:spPr/>
      <dgm:t>
        <a:bodyPr/>
        <a:lstStyle/>
        <a:p>
          <a:endParaRPr lang="en-US"/>
        </a:p>
      </dgm:t>
    </dgm:pt>
    <dgm:pt modelId="{92D70692-0E6C-4C97-ABE3-3A7477DCF948}" type="sibTrans" cxnId="{244EBE42-4CEE-44AD-AF1C-3FE1F8FC80B9}">
      <dgm:prSet/>
      <dgm:spPr/>
      <dgm:t>
        <a:bodyPr/>
        <a:lstStyle/>
        <a:p>
          <a:endParaRPr lang="en-US"/>
        </a:p>
      </dgm:t>
    </dgm:pt>
    <dgm:pt modelId="{F7716AF6-8154-4EB9-8D27-384BFB3BB15F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3DC024-8C32-4DB0-B6D4-80DC7A51AF88}" type="parTrans" cxnId="{EB0AE961-5072-4F3D-8A20-935987B1872D}">
      <dgm:prSet/>
      <dgm:spPr/>
      <dgm:t>
        <a:bodyPr/>
        <a:lstStyle/>
        <a:p>
          <a:endParaRPr lang="en-US"/>
        </a:p>
      </dgm:t>
    </dgm:pt>
    <dgm:pt modelId="{084D57EB-2774-4233-96AD-65BFD00D32C1}" type="sibTrans" cxnId="{EB0AE961-5072-4F3D-8A20-935987B1872D}">
      <dgm:prSet/>
      <dgm:spPr/>
      <dgm:t>
        <a:bodyPr/>
        <a:lstStyle/>
        <a:p>
          <a:endParaRPr lang="en-US"/>
        </a:p>
      </dgm:t>
    </dgm:pt>
    <dgm:pt modelId="{20B4C89C-290C-4767-B1FD-D80913A286F2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20D2A-56F2-44AC-B718-9B9368D9CA59}" type="parTrans" cxnId="{03DA3F48-7929-4C00-8F5E-6F7CE23EE170}">
      <dgm:prSet/>
      <dgm:spPr/>
      <dgm:t>
        <a:bodyPr/>
        <a:lstStyle/>
        <a:p>
          <a:endParaRPr lang="en-US"/>
        </a:p>
      </dgm:t>
    </dgm:pt>
    <dgm:pt modelId="{7ABD31C9-C006-48CB-83F7-1346C07086B2}" type="sibTrans" cxnId="{03DA3F48-7929-4C00-8F5E-6F7CE23EE170}">
      <dgm:prSet/>
      <dgm:spPr/>
      <dgm:t>
        <a:bodyPr/>
        <a:lstStyle/>
        <a:p>
          <a:endParaRPr lang="en-US"/>
        </a:p>
      </dgm:t>
    </dgm:pt>
    <dgm:pt modelId="{316A333D-B484-469B-B84B-488614730508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A52ED-813D-4B3E-B6CF-598F448B7DC9}" type="parTrans" cxnId="{08E06798-B75F-4BDA-AC64-E412B50379D7}">
      <dgm:prSet/>
      <dgm:spPr/>
      <dgm:t>
        <a:bodyPr/>
        <a:lstStyle/>
        <a:p>
          <a:endParaRPr lang="en-US"/>
        </a:p>
      </dgm:t>
    </dgm:pt>
    <dgm:pt modelId="{86851AC5-73B6-4EA2-830D-BDE700E5A7F2}" type="sibTrans" cxnId="{08E06798-B75F-4BDA-AC64-E412B50379D7}">
      <dgm:prSet/>
      <dgm:spPr/>
      <dgm:t>
        <a:bodyPr/>
        <a:lstStyle/>
        <a:p>
          <a:endParaRPr lang="en-US"/>
        </a:p>
      </dgm:t>
    </dgm:pt>
    <dgm:pt modelId="{50DA469F-F0E7-4F85-9EC3-C685FF342BA7}" type="pres">
      <dgm:prSet presAssocID="{10302261-457F-4EFF-9EC4-376A1691F438}" presName="linear" presStyleCnt="0">
        <dgm:presLayoutVars>
          <dgm:dir/>
          <dgm:animLvl val="lvl"/>
          <dgm:resizeHandles val="exact"/>
        </dgm:presLayoutVars>
      </dgm:prSet>
      <dgm:spPr/>
    </dgm:pt>
    <dgm:pt modelId="{1501A50E-1A82-4782-BC3A-31F367C859CC}" type="pres">
      <dgm:prSet presAssocID="{B3581347-1D3A-4150-A2C1-A6BFBCE92CB6}" presName="parentLin" presStyleCnt="0"/>
      <dgm:spPr/>
    </dgm:pt>
    <dgm:pt modelId="{65EA52D1-60E9-4C3E-AC5B-DF8D2F07D3C3}" type="pres">
      <dgm:prSet presAssocID="{B3581347-1D3A-4150-A2C1-A6BFBCE92CB6}" presName="parentLeftMargin" presStyleLbl="node1" presStyleIdx="0" presStyleCnt="1"/>
      <dgm:spPr/>
    </dgm:pt>
    <dgm:pt modelId="{1B44092E-9461-461A-8F4C-80910802289E}" type="pres">
      <dgm:prSet presAssocID="{B3581347-1D3A-4150-A2C1-A6BFBCE92CB6}" presName="parentText" presStyleLbl="node1" presStyleIdx="0" presStyleCnt="1" custScaleX="93706">
        <dgm:presLayoutVars>
          <dgm:chMax val="0"/>
          <dgm:bulletEnabled val="1"/>
        </dgm:presLayoutVars>
      </dgm:prSet>
      <dgm:spPr/>
    </dgm:pt>
    <dgm:pt modelId="{2421133B-A2DE-4696-8743-78CE7580DAA6}" type="pres">
      <dgm:prSet presAssocID="{B3581347-1D3A-4150-A2C1-A6BFBCE92CB6}" presName="negativeSpace" presStyleCnt="0"/>
      <dgm:spPr/>
    </dgm:pt>
    <dgm:pt modelId="{BDACF48B-4DDB-46E0-9768-67A65F0CE817}" type="pres">
      <dgm:prSet presAssocID="{B3581347-1D3A-4150-A2C1-A6BFBCE92CB6}" presName="childText" presStyleLbl="conFgAcc1" presStyleIdx="0" presStyleCnt="1" custScaleY="94083" custLinFactNeighborX="-287" custLinFactNeighborY="1275">
        <dgm:presLayoutVars>
          <dgm:bulletEnabled val="1"/>
        </dgm:presLayoutVars>
      </dgm:prSet>
      <dgm:spPr/>
    </dgm:pt>
  </dgm:ptLst>
  <dgm:cxnLst>
    <dgm:cxn modelId="{D112AB02-1CAB-41E5-B307-6DC29C4CB90A}" srcId="{B3581347-1D3A-4150-A2C1-A6BFBCE92CB6}" destId="{DCD9602D-D7C2-4625-BB00-56785F6598FB}" srcOrd="2" destOrd="0" parTransId="{59450371-E0AD-46B8-84A4-4E831A5786B2}" sibTransId="{62ED0B6F-6685-4C70-A581-53B881D80FE3}"/>
    <dgm:cxn modelId="{1F8A7807-F6B6-4668-B72F-A4B5DB72947B}" type="presOf" srcId="{20B4C89C-290C-4767-B1FD-D80913A286F2}" destId="{BDACF48B-4DDB-46E0-9768-67A65F0CE817}" srcOrd="0" destOrd="10" presId="urn:microsoft.com/office/officeart/2005/8/layout/list1"/>
    <dgm:cxn modelId="{8457CA0B-F597-4265-92FF-A093E1B6F0C1}" type="presOf" srcId="{F7716AF6-8154-4EB9-8D27-384BFB3BB15F}" destId="{BDACF48B-4DDB-46E0-9768-67A65F0CE817}" srcOrd="0" destOrd="9" presId="urn:microsoft.com/office/officeart/2005/8/layout/list1"/>
    <dgm:cxn modelId="{B6F6F00E-33AE-45CC-BA5E-0DFEE3592A7B}" type="presOf" srcId="{B3581347-1D3A-4150-A2C1-A6BFBCE92CB6}" destId="{65EA52D1-60E9-4C3E-AC5B-DF8D2F07D3C3}" srcOrd="0" destOrd="0" presId="urn:microsoft.com/office/officeart/2005/8/layout/list1"/>
    <dgm:cxn modelId="{D6200D18-18AB-461C-B343-061BB65CE482}" type="presOf" srcId="{316A333D-B484-469B-B84B-488614730508}" destId="{BDACF48B-4DDB-46E0-9768-67A65F0CE817}" srcOrd="0" destOrd="11" presId="urn:microsoft.com/office/officeart/2005/8/layout/list1"/>
    <dgm:cxn modelId="{F57DA229-DDE1-4CC9-B686-CEE2C7D39DF6}" type="presOf" srcId="{BABB8409-AE44-4CB1-A144-CE3CFDA9E2AE}" destId="{BDACF48B-4DDB-46E0-9768-67A65F0CE817}" srcOrd="0" destOrd="7" presId="urn:microsoft.com/office/officeart/2005/8/layout/list1"/>
    <dgm:cxn modelId="{9B79C132-D432-40E8-82CB-D355493944E5}" type="presOf" srcId="{D556E528-E03C-4BF8-9D7D-D3DF0EE60DB3}" destId="{BDACF48B-4DDB-46E0-9768-67A65F0CE817}" srcOrd="0" destOrd="6" presId="urn:microsoft.com/office/officeart/2005/8/layout/list1"/>
    <dgm:cxn modelId="{F5915437-1530-4944-A322-662239FFC64E}" srcId="{B3581347-1D3A-4150-A2C1-A6BFBCE92CB6}" destId="{D556E528-E03C-4BF8-9D7D-D3DF0EE60DB3}" srcOrd="6" destOrd="0" parTransId="{8C7A3EDF-7290-42A7-AB6A-E8E6E01E39E0}" sibTransId="{15A4C103-0620-4165-A27E-17B6241F0A4D}"/>
    <dgm:cxn modelId="{A097463E-8A01-4A12-A602-F98C64BD8A1D}" srcId="{10302261-457F-4EFF-9EC4-376A1691F438}" destId="{B3581347-1D3A-4150-A2C1-A6BFBCE92CB6}" srcOrd="0" destOrd="0" parTransId="{4995538B-6F84-4EEA-819B-9D8FD6750D2B}" sibTransId="{ADA47E8E-D598-46A8-96E1-C9E689CE8DA5}"/>
    <dgm:cxn modelId="{EB0AE961-5072-4F3D-8A20-935987B1872D}" srcId="{B3581347-1D3A-4150-A2C1-A6BFBCE92CB6}" destId="{F7716AF6-8154-4EB9-8D27-384BFB3BB15F}" srcOrd="9" destOrd="0" parTransId="{BB3DC024-8C32-4DB0-B6D4-80DC7A51AF88}" sibTransId="{084D57EB-2774-4233-96AD-65BFD00D32C1}"/>
    <dgm:cxn modelId="{244EBE42-4CEE-44AD-AF1C-3FE1F8FC80B9}" srcId="{B3581347-1D3A-4150-A2C1-A6BFBCE92CB6}" destId="{105AB160-0659-4192-AB3D-D58DBD0A2F5A}" srcOrd="8" destOrd="0" parTransId="{68801E6D-6A2D-4AE6-A36B-F1571CCDADCC}" sibTransId="{92D70692-0E6C-4C97-ABE3-3A7477DCF948}"/>
    <dgm:cxn modelId="{6F4B7143-E0C1-44D9-A93D-7D13C9F02879}" type="presOf" srcId="{105AB160-0659-4192-AB3D-D58DBD0A2F5A}" destId="{BDACF48B-4DDB-46E0-9768-67A65F0CE817}" srcOrd="0" destOrd="8" presId="urn:microsoft.com/office/officeart/2005/8/layout/list1"/>
    <dgm:cxn modelId="{0B9F9B44-AA8B-4DC3-AD39-FE09B465CDDB}" srcId="{B3581347-1D3A-4150-A2C1-A6BFBCE92CB6}" destId="{CD8BE7BD-7179-428D-98E0-AAC011104EE3}" srcOrd="0" destOrd="0" parTransId="{668BB5DF-E39D-440D-A44C-A23CE40B0C03}" sibTransId="{90C58672-C242-45B8-A665-CE7656D0715A}"/>
    <dgm:cxn modelId="{03DA3F48-7929-4C00-8F5E-6F7CE23EE170}" srcId="{B3581347-1D3A-4150-A2C1-A6BFBCE92CB6}" destId="{20B4C89C-290C-4767-B1FD-D80913A286F2}" srcOrd="10" destOrd="0" parTransId="{8A020D2A-56F2-44AC-B718-9B9368D9CA59}" sibTransId="{7ABD31C9-C006-48CB-83F7-1346C07086B2}"/>
    <dgm:cxn modelId="{40B5AA4B-4ABC-456C-BA05-FFA389C144CF}" srcId="{B3581347-1D3A-4150-A2C1-A6BFBCE92CB6}" destId="{BABB8409-AE44-4CB1-A144-CE3CFDA9E2AE}" srcOrd="7" destOrd="0" parTransId="{5C9C12C9-774B-4DB2-9545-C97110D47220}" sibTransId="{BEEABD82-51E3-4ABF-9161-53783036AEB9}"/>
    <dgm:cxn modelId="{E131BE5A-80AA-4BE0-9199-E38F849E1711}" srcId="{B3581347-1D3A-4150-A2C1-A6BFBCE92CB6}" destId="{DFA3B1F5-1FA1-4E88-8D72-BE19916C5686}" srcOrd="4" destOrd="0" parTransId="{AA84F977-4BDB-453B-AB99-3438E55898AC}" sibTransId="{7F6A2468-B34E-4430-B083-458EF01A13EE}"/>
    <dgm:cxn modelId="{682B7085-081D-49E0-B83A-E39560AC643D}" srcId="{B3581347-1D3A-4150-A2C1-A6BFBCE92CB6}" destId="{8A2335E3-283E-4247-956F-DCDED910144F}" srcOrd="5" destOrd="0" parTransId="{AF68011E-48EC-45E7-8655-5FAAC5523915}" sibTransId="{2362C0E5-9803-4838-B6A7-D906C2915253}"/>
    <dgm:cxn modelId="{16961786-7BAE-460B-A121-3EDF20DDDAA4}" type="presOf" srcId="{10302261-457F-4EFF-9EC4-376A1691F438}" destId="{50DA469F-F0E7-4F85-9EC3-C685FF342BA7}" srcOrd="0" destOrd="0" presId="urn:microsoft.com/office/officeart/2005/8/layout/list1"/>
    <dgm:cxn modelId="{0D067191-393D-4F22-9357-E41022C99904}" type="presOf" srcId="{DFA3B1F5-1FA1-4E88-8D72-BE19916C5686}" destId="{BDACF48B-4DDB-46E0-9768-67A65F0CE817}" srcOrd="0" destOrd="4" presId="urn:microsoft.com/office/officeart/2005/8/layout/list1"/>
    <dgm:cxn modelId="{FA909D91-8513-4CE0-88D6-65861C608342}" srcId="{B3581347-1D3A-4150-A2C1-A6BFBCE92CB6}" destId="{BE98220F-9BCC-4528-A403-D5F39D920397}" srcOrd="3" destOrd="0" parTransId="{40F39D7B-FA6E-4AA3-B3B4-F983962BB9FC}" sibTransId="{A9B44CA5-842C-4AEB-8285-E6C16FD4BB83}"/>
    <dgm:cxn modelId="{08E06798-B75F-4BDA-AC64-E412B50379D7}" srcId="{B3581347-1D3A-4150-A2C1-A6BFBCE92CB6}" destId="{316A333D-B484-469B-B84B-488614730508}" srcOrd="11" destOrd="0" parTransId="{EFEA52ED-813D-4B3E-B6CF-598F448B7DC9}" sibTransId="{86851AC5-73B6-4EA2-830D-BDE700E5A7F2}"/>
    <dgm:cxn modelId="{029B81B4-0487-464F-835E-F19D145F27F0}" type="presOf" srcId="{BE98220F-9BCC-4528-A403-D5F39D920397}" destId="{BDACF48B-4DDB-46E0-9768-67A65F0CE817}" srcOrd="0" destOrd="3" presId="urn:microsoft.com/office/officeart/2005/8/layout/list1"/>
    <dgm:cxn modelId="{8EFF95BC-6F6E-4C5E-AA12-A774219DEF59}" type="presOf" srcId="{8A2335E3-283E-4247-956F-DCDED910144F}" destId="{BDACF48B-4DDB-46E0-9768-67A65F0CE817}" srcOrd="0" destOrd="5" presId="urn:microsoft.com/office/officeart/2005/8/layout/list1"/>
    <dgm:cxn modelId="{77FF98C5-8B46-4689-8CE8-93CFA4539DDB}" type="presOf" srcId="{B3581347-1D3A-4150-A2C1-A6BFBCE92CB6}" destId="{1B44092E-9461-461A-8F4C-80910802289E}" srcOrd="1" destOrd="0" presId="urn:microsoft.com/office/officeart/2005/8/layout/list1"/>
    <dgm:cxn modelId="{0C0CF9CE-1F85-4058-9050-1C915F795F98}" type="presOf" srcId="{B60B24E1-4227-40FE-82C3-B5592A48E221}" destId="{BDACF48B-4DDB-46E0-9768-67A65F0CE817}" srcOrd="0" destOrd="1" presId="urn:microsoft.com/office/officeart/2005/8/layout/list1"/>
    <dgm:cxn modelId="{16BF60CF-AA41-45E5-961B-3B81EC26B793}" type="presOf" srcId="{CD8BE7BD-7179-428D-98E0-AAC011104EE3}" destId="{BDACF48B-4DDB-46E0-9768-67A65F0CE817}" srcOrd="0" destOrd="0" presId="urn:microsoft.com/office/officeart/2005/8/layout/list1"/>
    <dgm:cxn modelId="{4B9830D0-9B1B-4691-B105-BA017FED4749}" type="presOf" srcId="{DCD9602D-D7C2-4625-BB00-56785F6598FB}" destId="{BDACF48B-4DDB-46E0-9768-67A65F0CE817}" srcOrd="0" destOrd="2" presId="urn:microsoft.com/office/officeart/2005/8/layout/list1"/>
    <dgm:cxn modelId="{DDE769FF-6C68-4CFB-BD31-3C5E754C414D}" srcId="{B3581347-1D3A-4150-A2C1-A6BFBCE92CB6}" destId="{B60B24E1-4227-40FE-82C3-B5592A48E221}" srcOrd="1" destOrd="0" parTransId="{E6E269DD-A848-4009-8591-5CB853CFCB81}" sibTransId="{34BCE506-A40A-47C2-B945-F2CD64E009A9}"/>
    <dgm:cxn modelId="{6EB6A77D-54D0-4347-8F83-AA5352402385}" type="presParOf" srcId="{50DA469F-F0E7-4F85-9EC3-C685FF342BA7}" destId="{1501A50E-1A82-4782-BC3A-31F367C859CC}" srcOrd="0" destOrd="0" presId="urn:microsoft.com/office/officeart/2005/8/layout/list1"/>
    <dgm:cxn modelId="{FEDA6945-4AC2-4D25-8BB8-69C08DDB23A5}" type="presParOf" srcId="{1501A50E-1A82-4782-BC3A-31F367C859CC}" destId="{65EA52D1-60E9-4C3E-AC5B-DF8D2F07D3C3}" srcOrd="0" destOrd="0" presId="urn:microsoft.com/office/officeart/2005/8/layout/list1"/>
    <dgm:cxn modelId="{49997316-46BD-417F-BA8C-FA1B3CAF8260}" type="presParOf" srcId="{1501A50E-1A82-4782-BC3A-31F367C859CC}" destId="{1B44092E-9461-461A-8F4C-80910802289E}" srcOrd="1" destOrd="0" presId="urn:microsoft.com/office/officeart/2005/8/layout/list1"/>
    <dgm:cxn modelId="{D0BE6973-B2A1-4B2E-9531-02F83381FEF4}" type="presParOf" srcId="{50DA469F-F0E7-4F85-9EC3-C685FF342BA7}" destId="{2421133B-A2DE-4696-8743-78CE7580DAA6}" srcOrd="1" destOrd="0" presId="urn:microsoft.com/office/officeart/2005/8/layout/list1"/>
    <dgm:cxn modelId="{DDD6A60C-5AB7-495F-80AE-0ACCAFC75711}" type="presParOf" srcId="{50DA469F-F0E7-4F85-9EC3-C685FF342BA7}" destId="{BDACF48B-4DDB-46E0-9768-67A65F0CE81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302261-457F-4EFF-9EC4-376A1691F4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581347-1D3A-4150-A2C1-A6BFBCE92CB6}">
      <dgm:prSet phldrT="[Text]" custT="1"/>
      <dgm:spPr/>
      <dgm:t>
        <a:bodyPr/>
        <a:lstStyle/>
        <a:p>
          <a:pPr algn="just"/>
          <a:r>
            <a:rPr lang="vi-VN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Sửa lại mã nguồn của trang web đã viết trong </a:t>
          </a:r>
          <a:r>
            <a:rPr lang="vi-VN" sz="2400" b="0" i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Nhiệm vụ 2</a:t>
          </a:r>
          <a:r>
            <a:rPr lang="vi-VN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sz="2400" b="0" i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 11 </a:t>
          </a:r>
          <a:r>
            <a:rPr lang="vi-VN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để thêm một liên kết cho cụm từ </a:t>
          </a:r>
          <a:r>
            <a:rPr lang="vi-VN" sz="2400" b="0" i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Đăng kí</a:t>
          </a:r>
          <a:r>
            <a:rPr lang="vi-VN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 Khi nháy chuột vào liên kết, trang web đã viết ở </a:t>
          </a:r>
          <a:r>
            <a:rPr lang="en-US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vi-VN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âu 1 sẽ được hiển thị trong </a:t>
          </a:r>
          <a:r>
            <a:rPr lang="vi-VN" sz="2400" b="0" i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iframe</a:t>
          </a:r>
          <a:r>
            <a:rPr lang="vi-VN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95538B-6F84-4EEA-819B-9D8FD6750D2B}" type="parTrans" cxnId="{A097463E-8A01-4A12-A602-F98C64BD8A1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A47E8E-D598-46A8-96E1-C9E689CE8DA5}" type="sibTrans" cxnId="{A097463E-8A01-4A12-A602-F98C64BD8A1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015A53-C741-4B1B-B8AF-43FC97A3978A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E813E-BA6F-440E-B560-F3229EC33851}" type="parTrans" cxnId="{85AEF6AF-2640-470E-BEC1-E456344CB491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DF1ED-B11C-47DC-8828-9647234EF992}" type="sibTrans" cxnId="{85AEF6AF-2640-470E-BEC1-E456344CB491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9CB976-83B4-413A-97C4-ED107C1CDAB5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0EF6D5-E1F4-46AE-B14F-7DB52F2DEDBB}" type="parTrans" cxnId="{12709AE5-0C42-432F-B53A-C94FA3B4F553}">
      <dgm:prSet/>
      <dgm:spPr/>
      <dgm:t>
        <a:bodyPr/>
        <a:lstStyle/>
        <a:p>
          <a:endParaRPr lang="en-US"/>
        </a:p>
      </dgm:t>
    </dgm:pt>
    <dgm:pt modelId="{630339B4-6947-4866-894B-0EE5DC413540}" type="sibTrans" cxnId="{12709AE5-0C42-432F-B53A-C94FA3B4F553}">
      <dgm:prSet/>
      <dgm:spPr/>
      <dgm:t>
        <a:bodyPr/>
        <a:lstStyle/>
        <a:p>
          <a:endParaRPr lang="en-US"/>
        </a:p>
      </dgm:t>
    </dgm:pt>
    <dgm:pt modelId="{A6F93570-FC3C-407D-A821-5D90D403B5E0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DF95BA-2DA5-4D50-A988-4656722DDD6C}" type="parTrans" cxnId="{32E5F5FD-41F3-4435-A4E4-043AFBAFB7A8}">
      <dgm:prSet/>
      <dgm:spPr/>
      <dgm:t>
        <a:bodyPr/>
        <a:lstStyle/>
        <a:p>
          <a:endParaRPr lang="en-US"/>
        </a:p>
      </dgm:t>
    </dgm:pt>
    <dgm:pt modelId="{B54F05C7-1433-4DFB-AD22-8825CD5E85B0}" type="sibTrans" cxnId="{32E5F5FD-41F3-4435-A4E4-043AFBAFB7A8}">
      <dgm:prSet/>
      <dgm:spPr/>
      <dgm:t>
        <a:bodyPr/>
        <a:lstStyle/>
        <a:p>
          <a:endParaRPr lang="en-US"/>
        </a:p>
      </dgm:t>
    </dgm:pt>
    <dgm:pt modelId="{217EFEFC-8899-4087-983D-0D2EF36111D3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C8A186-727B-4637-9FA1-790DA750AA03}" type="parTrans" cxnId="{E5152EFD-DD92-4EC4-AD4C-55D62E7F7145}">
      <dgm:prSet/>
      <dgm:spPr/>
      <dgm:t>
        <a:bodyPr/>
        <a:lstStyle/>
        <a:p>
          <a:endParaRPr lang="en-US"/>
        </a:p>
      </dgm:t>
    </dgm:pt>
    <dgm:pt modelId="{25F2D28B-33C5-4E6D-93BE-3F243D41F5EE}" type="sibTrans" cxnId="{E5152EFD-DD92-4EC4-AD4C-55D62E7F7145}">
      <dgm:prSet/>
      <dgm:spPr/>
      <dgm:t>
        <a:bodyPr/>
        <a:lstStyle/>
        <a:p>
          <a:endParaRPr lang="en-US"/>
        </a:p>
      </dgm:t>
    </dgm:pt>
    <dgm:pt modelId="{1CD67CD4-B341-4D79-A743-C49F6CEA7295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490074-2AA9-4706-8373-606C0E5CBF02}" type="parTrans" cxnId="{7B4A428B-C2EE-4C1F-879B-D040983223CD}">
      <dgm:prSet/>
      <dgm:spPr/>
      <dgm:t>
        <a:bodyPr/>
        <a:lstStyle/>
        <a:p>
          <a:endParaRPr lang="en-US"/>
        </a:p>
      </dgm:t>
    </dgm:pt>
    <dgm:pt modelId="{D8776551-B53C-4218-A80D-C04098F122A9}" type="sibTrans" cxnId="{7B4A428B-C2EE-4C1F-879B-D040983223CD}">
      <dgm:prSet/>
      <dgm:spPr/>
      <dgm:t>
        <a:bodyPr/>
        <a:lstStyle/>
        <a:p>
          <a:endParaRPr lang="en-US"/>
        </a:p>
      </dgm:t>
    </dgm:pt>
    <dgm:pt modelId="{176A725A-66E0-4961-B279-A712AD178ABD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7FCE2-3967-494F-859C-EF68BC3E25B9}" type="parTrans" cxnId="{8EDBD60B-9EF8-4F2D-8C6D-E3AE63B8DB60}">
      <dgm:prSet/>
      <dgm:spPr/>
      <dgm:t>
        <a:bodyPr/>
        <a:lstStyle/>
        <a:p>
          <a:endParaRPr lang="en-US"/>
        </a:p>
      </dgm:t>
    </dgm:pt>
    <dgm:pt modelId="{55ECDFE7-143E-4787-B43B-F1AC18CDB991}" type="sibTrans" cxnId="{8EDBD60B-9EF8-4F2D-8C6D-E3AE63B8DB60}">
      <dgm:prSet/>
      <dgm:spPr/>
      <dgm:t>
        <a:bodyPr/>
        <a:lstStyle/>
        <a:p>
          <a:endParaRPr lang="en-US"/>
        </a:p>
      </dgm:t>
    </dgm:pt>
    <dgm:pt modelId="{9A1DA0E4-CCAF-4A45-9DFE-BD95A48EA9A7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4F6571-C2F0-4DF4-A335-312D691A8A1C}" type="parTrans" cxnId="{DD318C31-1CB9-4CAC-B6BA-783EED1569C9}">
      <dgm:prSet/>
      <dgm:spPr/>
      <dgm:t>
        <a:bodyPr/>
        <a:lstStyle/>
        <a:p>
          <a:endParaRPr lang="en-US"/>
        </a:p>
      </dgm:t>
    </dgm:pt>
    <dgm:pt modelId="{2733DBE5-84D0-460F-A649-33EE398399E9}" type="sibTrans" cxnId="{DD318C31-1CB9-4CAC-B6BA-783EED1569C9}">
      <dgm:prSet/>
      <dgm:spPr/>
      <dgm:t>
        <a:bodyPr/>
        <a:lstStyle/>
        <a:p>
          <a:endParaRPr lang="en-US"/>
        </a:p>
      </dgm:t>
    </dgm:pt>
    <dgm:pt modelId="{BDE34822-BCDA-4BE7-B328-5ACAC6557FE5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95F43B-4DA0-4D3D-A99B-C0F99DD2C777}" type="parTrans" cxnId="{B62A3F04-2B1A-47E9-A0D0-7229D51D4190}">
      <dgm:prSet/>
      <dgm:spPr/>
      <dgm:t>
        <a:bodyPr/>
        <a:lstStyle/>
        <a:p>
          <a:endParaRPr lang="en-US"/>
        </a:p>
      </dgm:t>
    </dgm:pt>
    <dgm:pt modelId="{7A6ACD74-540F-467A-8A1D-B4444FE36D17}" type="sibTrans" cxnId="{B62A3F04-2B1A-47E9-A0D0-7229D51D4190}">
      <dgm:prSet/>
      <dgm:spPr/>
      <dgm:t>
        <a:bodyPr/>
        <a:lstStyle/>
        <a:p>
          <a:endParaRPr lang="en-US"/>
        </a:p>
      </dgm:t>
    </dgm:pt>
    <dgm:pt modelId="{98D718E7-B79A-42CC-B7F9-5A19C964C4D6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BA3BC2-69F1-4BA8-BE17-74366883911D}" type="parTrans" cxnId="{8D6B3E35-3C6E-4872-A9F7-C1194C070922}">
      <dgm:prSet/>
      <dgm:spPr/>
      <dgm:t>
        <a:bodyPr/>
        <a:lstStyle/>
        <a:p>
          <a:endParaRPr lang="en-US"/>
        </a:p>
      </dgm:t>
    </dgm:pt>
    <dgm:pt modelId="{D7E69AA1-125F-48AA-A0BC-1754A946F6A5}" type="sibTrans" cxnId="{8D6B3E35-3C6E-4872-A9F7-C1194C070922}">
      <dgm:prSet/>
      <dgm:spPr/>
      <dgm:t>
        <a:bodyPr/>
        <a:lstStyle/>
        <a:p>
          <a:endParaRPr lang="en-US"/>
        </a:p>
      </dgm:t>
    </dgm:pt>
    <dgm:pt modelId="{D5B35CFA-63BE-470D-8CB7-D0BB69CF2AF4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1D124-8AB6-447B-B52D-143C5D287443}" type="parTrans" cxnId="{722F2F65-0206-459A-8C4B-CFBCCD2618A7}">
      <dgm:prSet/>
      <dgm:spPr/>
      <dgm:t>
        <a:bodyPr/>
        <a:lstStyle/>
        <a:p>
          <a:endParaRPr lang="en-US"/>
        </a:p>
      </dgm:t>
    </dgm:pt>
    <dgm:pt modelId="{B2C0974F-070F-4932-814A-1989318BE80A}" type="sibTrans" cxnId="{722F2F65-0206-459A-8C4B-CFBCCD2618A7}">
      <dgm:prSet/>
      <dgm:spPr/>
      <dgm:t>
        <a:bodyPr/>
        <a:lstStyle/>
        <a:p>
          <a:endParaRPr lang="en-US"/>
        </a:p>
      </dgm:t>
    </dgm:pt>
    <dgm:pt modelId="{06568895-C85B-4E2E-A9F2-A86F7F245326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C0972-DC6B-4B41-9DFB-367FEE683FA0}" type="parTrans" cxnId="{BA348F69-478C-47E7-BC98-1F1D82A93172}">
      <dgm:prSet/>
      <dgm:spPr/>
      <dgm:t>
        <a:bodyPr/>
        <a:lstStyle/>
        <a:p>
          <a:endParaRPr lang="en-US"/>
        </a:p>
      </dgm:t>
    </dgm:pt>
    <dgm:pt modelId="{F372B74B-0A17-4386-8C81-2AF8A5763D45}" type="sibTrans" cxnId="{BA348F69-478C-47E7-BC98-1F1D82A93172}">
      <dgm:prSet/>
      <dgm:spPr/>
      <dgm:t>
        <a:bodyPr/>
        <a:lstStyle/>
        <a:p>
          <a:endParaRPr lang="en-US"/>
        </a:p>
      </dgm:t>
    </dgm:pt>
    <dgm:pt modelId="{832E35EC-DA33-47CF-9D1E-0E355DDEC2FF}">
      <dgm:prSet custT="1"/>
      <dgm:spPr/>
      <dgm:t>
        <a:bodyPr/>
        <a:lstStyle/>
        <a:p>
          <a:pPr>
            <a:buNone/>
          </a:pP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3F3217-C625-422F-A6C6-86EAF93E7343}" type="parTrans" cxnId="{05E229CB-5446-4851-8C9E-A3CBD9D44468}">
      <dgm:prSet/>
      <dgm:spPr/>
      <dgm:t>
        <a:bodyPr/>
        <a:lstStyle/>
        <a:p>
          <a:endParaRPr lang="en-US"/>
        </a:p>
      </dgm:t>
    </dgm:pt>
    <dgm:pt modelId="{704F3E7D-E7DB-46FA-9EEF-3BB45A807675}" type="sibTrans" cxnId="{05E229CB-5446-4851-8C9E-A3CBD9D44468}">
      <dgm:prSet/>
      <dgm:spPr/>
      <dgm:t>
        <a:bodyPr/>
        <a:lstStyle/>
        <a:p>
          <a:endParaRPr lang="en-US"/>
        </a:p>
      </dgm:t>
    </dgm:pt>
    <dgm:pt modelId="{50DA469F-F0E7-4F85-9EC3-C685FF342BA7}" type="pres">
      <dgm:prSet presAssocID="{10302261-457F-4EFF-9EC4-376A1691F438}" presName="linear" presStyleCnt="0">
        <dgm:presLayoutVars>
          <dgm:dir/>
          <dgm:animLvl val="lvl"/>
          <dgm:resizeHandles val="exact"/>
        </dgm:presLayoutVars>
      </dgm:prSet>
      <dgm:spPr/>
    </dgm:pt>
    <dgm:pt modelId="{1501A50E-1A82-4782-BC3A-31F367C859CC}" type="pres">
      <dgm:prSet presAssocID="{B3581347-1D3A-4150-A2C1-A6BFBCE92CB6}" presName="parentLin" presStyleCnt="0"/>
      <dgm:spPr/>
    </dgm:pt>
    <dgm:pt modelId="{65EA52D1-60E9-4C3E-AC5B-DF8D2F07D3C3}" type="pres">
      <dgm:prSet presAssocID="{B3581347-1D3A-4150-A2C1-A6BFBCE92CB6}" presName="parentLeftMargin" presStyleLbl="node1" presStyleIdx="0" presStyleCnt="1"/>
      <dgm:spPr/>
    </dgm:pt>
    <dgm:pt modelId="{1B44092E-9461-461A-8F4C-80910802289E}" type="pres">
      <dgm:prSet presAssocID="{B3581347-1D3A-4150-A2C1-A6BFBCE92CB6}" presName="parentText" presStyleLbl="node1" presStyleIdx="0" presStyleCnt="1" custScaleX="121568">
        <dgm:presLayoutVars>
          <dgm:chMax val="0"/>
          <dgm:bulletEnabled val="1"/>
        </dgm:presLayoutVars>
      </dgm:prSet>
      <dgm:spPr/>
    </dgm:pt>
    <dgm:pt modelId="{2421133B-A2DE-4696-8743-78CE7580DAA6}" type="pres">
      <dgm:prSet presAssocID="{B3581347-1D3A-4150-A2C1-A6BFBCE92CB6}" presName="negativeSpace" presStyleCnt="0"/>
      <dgm:spPr/>
    </dgm:pt>
    <dgm:pt modelId="{BDACF48B-4DDB-46E0-9768-67A65F0CE817}" type="pres">
      <dgm:prSet presAssocID="{B3581347-1D3A-4150-A2C1-A6BFBCE92CB6}" presName="childText" presStyleLbl="conFgAcc1" presStyleIdx="0" presStyleCnt="1" custScaleY="94083" custLinFactNeighborX="-287" custLinFactNeighborY="1275">
        <dgm:presLayoutVars>
          <dgm:bulletEnabled val="1"/>
        </dgm:presLayoutVars>
      </dgm:prSet>
      <dgm:spPr/>
    </dgm:pt>
  </dgm:ptLst>
  <dgm:cxnLst>
    <dgm:cxn modelId="{B62A3F04-2B1A-47E9-A0D0-7229D51D4190}" srcId="{B3581347-1D3A-4150-A2C1-A6BFBCE92CB6}" destId="{BDE34822-BCDA-4BE7-B328-5ACAC6557FE5}" srcOrd="6" destOrd="0" parTransId="{6095F43B-4DA0-4D3D-A99B-C0F99DD2C777}" sibTransId="{7A6ACD74-540F-467A-8A1D-B4444FE36D17}"/>
    <dgm:cxn modelId="{509B8405-F975-4A68-8A0F-866EB29D2A0A}" type="presOf" srcId="{98D718E7-B79A-42CC-B7F9-5A19C964C4D6}" destId="{BDACF48B-4DDB-46E0-9768-67A65F0CE817}" srcOrd="0" destOrd="7" presId="urn:microsoft.com/office/officeart/2005/8/layout/list1"/>
    <dgm:cxn modelId="{8EDBD60B-9EF8-4F2D-8C6D-E3AE63B8DB60}" srcId="{B3581347-1D3A-4150-A2C1-A6BFBCE92CB6}" destId="{176A725A-66E0-4961-B279-A712AD178ABD}" srcOrd="4" destOrd="0" parTransId="{C457FCE2-3967-494F-859C-EF68BC3E25B9}" sibTransId="{55ECDFE7-143E-4787-B43B-F1AC18CDB991}"/>
    <dgm:cxn modelId="{B6F6F00E-33AE-45CC-BA5E-0DFEE3592A7B}" type="presOf" srcId="{B3581347-1D3A-4150-A2C1-A6BFBCE92CB6}" destId="{65EA52D1-60E9-4C3E-AC5B-DF8D2F07D3C3}" srcOrd="0" destOrd="0" presId="urn:microsoft.com/office/officeart/2005/8/layout/list1"/>
    <dgm:cxn modelId="{DD318C31-1CB9-4CAC-B6BA-783EED1569C9}" srcId="{B3581347-1D3A-4150-A2C1-A6BFBCE92CB6}" destId="{9A1DA0E4-CCAF-4A45-9DFE-BD95A48EA9A7}" srcOrd="5" destOrd="0" parTransId="{4F4F6571-C2F0-4DF4-A335-312D691A8A1C}" sibTransId="{2733DBE5-84D0-460F-A649-33EE398399E9}"/>
    <dgm:cxn modelId="{8D6B3E35-3C6E-4872-A9F7-C1194C070922}" srcId="{B3581347-1D3A-4150-A2C1-A6BFBCE92CB6}" destId="{98D718E7-B79A-42CC-B7F9-5A19C964C4D6}" srcOrd="7" destOrd="0" parTransId="{09BA3BC2-69F1-4BA8-BE17-74366883911D}" sibTransId="{D7E69AA1-125F-48AA-A0BC-1754A946F6A5}"/>
    <dgm:cxn modelId="{A097463E-8A01-4A12-A602-F98C64BD8A1D}" srcId="{10302261-457F-4EFF-9EC4-376A1691F438}" destId="{B3581347-1D3A-4150-A2C1-A6BFBCE92CB6}" srcOrd="0" destOrd="0" parTransId="{4995538B-6F84-4EEA-819B-9D8FD6750D2B}" sibTransId="{ADA47E8E-D598-46A8-96E1-C9E689CE8DA5}"/>
    <dgm:cxn modelId="{6F743161-5043-4B4B-9454-92822BFC879F}" type="presOf" srcId="{BDE34822-BCDA-4BE7-B328-5ACAC6557FE5}" destId="{BDACF48B-4DDB-46E0-9768-67A65F0CE817}" srcOrd="0" destOrd="6" presId="urn:microsoft.com/office/officeart/2005/8/layout/list1"/>
    <dgm:cxn modelId="{722F2F65-0206-459A-8C4B-CFBCCD2618A7}" srcId="{B3581347-1D3A-4150-A2C1-A6BFBCE92CB6}" destId="{D5B35CFA-63BE-470D-8CB7-D0BB69CF2AF4}" srcOrd="8" destOrd="0" parTransId="{0381D124-8AB6-447B-B52D-143C5D287443}" sibTransId="{B2C0974F-070F-4932-814A-1989318BE80A}"/>
    <dgm:cxn modelId="{4B662769-7B7C-4CCE-ADA6-C77C24B311A7}" type="presOf" srcId="{9A1DA0E4-CCAF-4A45-9DFE-BD95A48EA9A7}" destId="{BDACF48B-4DDB-46E0-9768-67A65F0CE817}" srcOrd="0" destOrd="5" presId="urn:microsoft.com/office/officeart/2005/8/layout/list1"/>
    <dgm:cxn modelId="{BA348F69-478C-47E7-BC98-1F1D82A93172}" srcId="{B3581347-1D3A-4150-A2C1-A6BFBCE92CB6}" destId="{06568895-C85B-4E2E-A9F2-A86F7F245326}" srcOrd="9" destOrd="0" parTransId="{11BC0972-DC6B-4B41-9DFB-367FEE683FA0}" sibTransId="{F372B74B-0A17-4386-8C81-2AF8A5763D45}"/>
    <dgm:cxn modelId="{84E18475-A690-47A8-8D92-A06B45738394}" type="presOf" srcId="{832E35EC-DA33-47CF-9D1E-0E355DDEC2FF}" destId="{BDACF48B-4DDB-46E0-9768-67A65F0CE817}" srcOrd="0" destOrd="10" presId="urn:microsoft.com/office/officeart/2005/8/layout/list1"/>
    <dgm:cxn modelId="{F88C3781-94DD-41FD-916E-233ECB955115}" type="presOf" srcId="{C09CB976-83B4-413A-97C4-ED107C1CDAB5}" destId="{BDACF48B-4DDB-46E0-9768-67A65F0CE817}" srcOrd="0" destOrd="0" presId="urn:microsoft.com/office/officeart/2005/8/layout/list1"/>
    <dgm:cxn modelId="{16961786-7BAE-460B-A121-3EDF20DDDAA4}" type="presOf" srcId="{10302261-457F-4EFF-9EC4-376A1691F438}" destId="{50DA469F-F0E7-4F85-9EC3-C685FF342BA7}" srcOrd="0" destOrd="0" presId="urn:microsoft.com/office/officeart/2005/8/layout/list1"/>
    <dgm:cxn modelId="{B3DDAC86-2224-4229-9D20-7237138C737D}" type="presOf" srcId="{B0015A53-C741-4B1B-B8AF-43FC97A3978A}" destId="{BDACF48B-4DDB-46E0-9768-67A65F0CE817}" srcOrd="0" destOrd="11" presId="urn:microsoft.com/office/officeart/2005/8/layout/list1"/>
    <dgm:cxn modelId="{7B4A428B-C2EE-4C1F-879B-D040983223CD}" srcId="{B3581347-1D3A-4150-A2C1-A6BFBCE92CB6}" destId="{1CD67CD4-B341-4D79-A743-C49F6CEA7295}" srcOrd="3" destOrd="0" parTransId="{D6490074-2AA9-4706-8373-606C0E5CBF02}" sibTransId="{D8776551-B53C-4218-A80D-C04098F122A9}"/>
    <dgm:cxn modelId="{64AD7397-D37C-4835-AE53-E7B8A602EC1F}" type="presOf" srcId="{06568895-C85B-4E2E-A9F2-A86F7F245326}" destId="{BDACF48B-4DDB-46E0-9768-67A65F0CE817}" srcOrd="0" destOrd="9" presId="urn:microsoft.com/office/officeart/2005/8/layout/list1"/>
    <dgm:cxn modelId="{AE935A9B-FDBB-4869-9E84-B156F73073AA}" type="presOf" srcId="{1CD67CD4-B341-4D79-A743-C49F6CEA7295}" destId="{BDACF48B-4DDB-46E0-9768-67A65F0CE817}" srcOrd="0" destOrd="3" presId="urn:microsoft.com/office/officeart/2005/8/layout/list1"/>
    <dgm:cxn modelId="{284DA2A1-E388-44D0-B00B-390CB2E3C45E}" type="presOf" srcId="{217EFEFC-8899-4087-983D-0D2EF36111D3}" destId="{BDACF48B-4DDB-46E0-9768-67A65F0CE817}" srcOrd="0" destOrd="2" presId="urn:microsoft.com/office/officeart/2005/8/layout/list1"/>
    <dgm:cxn modelId="{506B73A9-88C9-43E5-98EA-FCA9A8821235}" type="presOf" srcId="{D5B35CFA-63BE-470D-8CB7-D0BB69CF2AF4}" destId="{BDACF48B-4DDB-46E0-9768-67A65F0CE817}" srcOrd="0" destOrd="8" presId="urn:microsoft.com/office/officeart/2005/8/layout/list1"/>
    <dgm:cxn modelId="{85AEF6AF-2640-470E-BEC1-E456344CB491}" srcId="{B3581347-1D3A-4150-A2C1-A6BFBCE92CB6}" destId="{B0015A53-C741-4B1B-B8AF-43FC97A3978A}" srcOrd="11" destOrd="0" parTransId="{24AE813E-BA6F-440E-B560-F3229EC33851}" sibTransId="{23DDF1ED-B11C-47DC-8828-9647234EF992}"/>
    <dgm:cxn modelId="{4F340ABA-3F8E-4424-AC1B-9F318F026D07}" type="presOf" srcId="{A6F93570-FC3C-407D-A821-5D90D403B5E0}" destId="{BDACF48B-4DDB-46E0-9768-67A65F0CE817}" srcOrd="0" destOrd="1" presId="urn:microsoft.com/office/officeart/2005/8/layout/list1"/>
    <dgm:cxn modelId="{77FF98C5-8B46-4689-8CE8-93CFA4539DDB}" type="presOf" srcId="{B3581347-1D3A-4150-A2C1-A6BFBCE92CB6}" destId="{1B44092E-9461-461A-8F4C-80910802289E}" srcOrd="1" destOrd="0" presId="urn:microsoft.com/office/officeart/2005/8/layout/list1"/>
    <dgm:cxn modelId="{F00B30C8-53A0-4E9F-A2AE-6FD7BDC58750}" type="presOf" srcId="{176A725A-66E0-4961-B279-A712AD178ABD}" destId="{BDACF48B-4DDB-46E0-9768-67A65F0CE817}" srcOrd="0" destOrd="4" presId="urn:microsoft.com/office/officeart/2005/8/layout/list1"/>
    <dgm:cxn modelId="{05E229CB-5446-4851-8C9E-A3CBD9D44468}" srcId="{B3581347-1D3A-4150-A2C1-A6BFBCE92CB6}" destId="{832E35EC-DA33-47CF-9D1E-0E355DDEC2FF}" srcOrd="10" destOrd="0" parTransId="{6A3F3217-C625-422F-A6C6-86EAF93E7343}" sibTransId="{704F3E7D-E7DB-46FA-9EEF-3BB45A807675}"/>
    <dgm:cxn modelId="{12709AE5-0C42-432F-B53A-C94FA3B4F553}" srcId="{B3581347-1D3A-4150-A2C1-A6BFBCE92CB6}" destId="{C09CB976-83B4-413A-97C4-ED107C1CDAB5}" srcOrd="0" destOrd="0" parTransId="{7D0EF6D5-E1F4-46AE-B14F-7DB52F2DEDBB}" sibTransId="{630339B4-6947-4866-894B-0EE5DC413540}"/>
    <dgm:cxn modelId="{E5152EFD-DD92-4EC4-AD4C-55D62E7F7145}" srcId="{B3581347-1D3A-4150-A2C1-A6BFBCE92CB6}" destId="{217EFEFC-8899-4087-983D-0D2EF36111D3}" srcOrd="2" destOrd="0" parTransId="{64C8A186-727B-4637-9FA1-790DA750AA03}" sibTransId="{25F2D28B-33C5-4E6D-93BE-3F243D41F5EE}"/>
    <dgm:cxn modelId="{32E5F5FD-41F3-4435-A4E4-043AFBAFB7A8}" srcId="{B3581347-1D3A-4150-A2C1-A6BFBCE92CB6}" destId="{A6F93570-FC3C-407D-A821-5D90D403B5E0}" srcOrd="1" destOrd="0" parTransId="{BADF95BA-2DA5-4D50-A988-4656722DDD6C}" sibTransId="{B54F05C7-1433-4DFB-AD22-8825CD5E85B0}"/>
    <dgm:cxn modelId="{6EB6A77D-54D0-4347-8F83-AA5352402385}" type="presParOf" srcId="{50DA469F-F0E7-4F85-9EC3-C685FF342BA7}" destId="{1501A50E-1A82-4782-BC3A-31F367C859CC}" srcOrd="0" destOrd="0" presId="urn:microsoft.com/office/officeart/2005/8/layout/list1"/>
    <dgm:cxn modelId="{FEDA6945-4AC2-4D25-8BB8-69C08DDB23A5}" type="presParOf" srcId="{1501A50E-1A82-4782-BC3A-31F367C859CC}" destId="{65EA52D1-60E9-4C3E-AC5B-DF8D2F07D3C3}" srcOrd="0" destOrd="0" presId="urn:microsoft.com/office/officeart/2005/8/layout/list1"/>
    <dgm:cxn modelId="{49997316-46BD-417F-BA8C-FA1B3CAF8260}" type="presParOf" srcId="{1501A50E-1A82-4782-BC3A-31F367C859CC}" destId="{1B44092E-9461-461A-8F4C-80910802289E}" srcOrd="1" destOrd="0" presId="urn:microsoft.com/office/officeart/2005/8/layout/list1"/>
    <dgm:cxn modelId="{D0BE6973-B2A1-4B2E-9531-02F83381FEF4}" type="presParOf" srcId="{50DA469F-F0E7-4F85-9EC3-C685FF342BA7}" destId="{2421133B-A2DE-4696-8743-78CE7580DAA6}" srcOrd="1" destOrd="0" presId="urn:microsoft.com/office/officeart/2005/8/layout/list1"/>
    <dgm:cxn modelId="{DDD6A60C-5AB7-495F-80AE-0ACCAFC75711}" type="presParOf" srcId="{50DA469F-F0E7-4F85-9EC3-C685FF342BA7}" destId="{BDACF48B-4DDB-46E0-9768-67A65F0CE81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D63F0-4516-4B24-A016-A31BD8F5C1C4}">
      <dsp:nvSpPr>
        <dsp:cNvPr id="0" name=""/>
        <dsp:cNvSpPr/>
      </dsp:nvSpPr>
      <dsp:spPr>
        <a:xfrm>
          <a:off x="0" y="415917"/>
          <a:ext cx="10340364" cy="34938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527" tIns="583184" rIns="802527" bIns="170688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biệt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radio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tử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input,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sẵn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radio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ít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checkbox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tử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input,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dưới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checkbox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select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tử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select,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sẵn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15917"/>
        <a:ext cx="10340364" cy="3493848"/>
      </dsp:txXfrm>
    </dsp:sp>
    <dsp:sp modelId="{F260F1FF-CFCE-4467-9756-24CEE1D7C11E}">
      <dsp:nvSpPr>
        <dsp:cNvPr id="0" name=""/>
        <dsp:cNvSpPr/>
      </dsp:nvSpPr>
      <dsp:spPr>
        <a:xfrm>
          <a:off x="517018" y="2637"/>
          <a:ext cx="7600312" cy="8265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589" tIns="0" rIns="273589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biệt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radio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0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checkbox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select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367" y="42986"/>
        <a:ext cx="7519614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D63F0-4516-4B24-A016-A31BD8F5C1C4}">
      <dsp:nvSpPr>
        <dsp:cNvPr id="0" name=""/>
        <dsp:cNvSpPr/>
      </dsp:nvSpPr>
      <dsp:spPr>
        <a:xfrm>
          <a:off x="0" y="549966"/>
          <a:ext cx="10340364" cy="23661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527" tIns="770636" rIns="802527" bIns="170688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en-US" sz="24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</a:p>
        <a:p>
          <a:pPr marL="457200" lvl="2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en-US" sz="24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input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type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r>
            <a:rPr lang="nn-NO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r>
            <a:rPr lang="en-US" sz="24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button</a:t>
          </a:r>
          <a:r>
            <a:rPr lang="nn-NO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value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r>
            <a:rPr lang="nn-NO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"</a:t>
          </a:r>
          <a:r>
            <a:rPr lang="en-US" sz="24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Quên</a:t>
          </a:r>
          <a:r>
            <a:rPr lang="en-US" sz="24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mật</a:t>
          </a:r>
          <a:r>
            <a:rPr lang="en-US" sz="24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khẩu</a:t>
          </a:r>
          <a:r>
            <a:rPr lang="nn-NO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en-US" sz="24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/form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49966"/>
        <a:ext cx="10340364" cy="2366146"/>
      </dsp:txXfrm>
    </dsp:sp>
    <dsp:sp modelId="{F260F1FF-CFCE-4467-9756-24CEE1D7C11E}">
      <dsp:nvSpPr>
        <dsp:cNvPr id="0" name=""/>
        <dsp:cNvSpPr/>
      </dsp:nvSpPr>
      <dsp:spPr>
        <a:xfrm>
          <a:off x="517018" y="3846"/>
          <a:ext cx="8357650" cy="10922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589" tIns="0" rIns="273589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Hãy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lệnh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nút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Quên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mật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khẩu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70337" y="57165"/>
        <a:ext cx="8251012" cy="985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D63F0-4516-4B24-A016-A31BD8F5C1C4}">
      <dsp:nvSpPr>
        <dsp:cNvPr id="0" name=""/>
        <dsp:cNvSpPr/>
      </dsp:nvSpPr>
      <dsp:spPr>
        <a:xfrm>
          <a:off x="0" y="549966"/>
          <a:ext cx="10340364" cy="23661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527" tIns="770636" rIns="802527" bIns="170688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vi-VN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&lt;form&gt;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57200" lvl="2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vi-V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input</a:t>
          </a:r>
          <a:r>
            <a:rPr lang="vi-V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type="button" 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value=</a:t>
          </a:r>
          <a:r>
            <a:rPr lang="vi-V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"Quên mật khẩu"&lt;/button&gt;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vi-V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&lt;/form&gt;</a:t>
          </a: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49966"/>
        <a:ext cx="10340364" cy="2366146"/>
      </dsp:txXfrm>
    </dsp:sp>
    <dsp:sp modelId="{F260F1FF-CFCE-4467-9756-24CEE1D7C11E}">
      <dsp:nvSpPr>
        <dsp:cNvPr id="0" name=""/>
        <dsp:cNvSpPr/>
      </dsp:nvSpPr>
      <dsp:spPr>
        <a:xfrm>
          <a:off x="517018" y="3846"/>
          <a:ext cx="8357650" cy="10922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589" tIns="0" rIns="273589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Hãy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lệnh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nút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Quên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mật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khẩu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70337" y="57165"/>
        <a:ext cx="8251012" cy="9856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50437-12C9-4853-B8EF-43D715160D9D}">
      <dsp:nvSpPr>
        <dsp:cNvPr id="0" name=""/>
        <dsp:cNvSpPr/>
      </dsp:nvSpPr>
      <dsp:spPr>
        <a:xfrm>
          <a:off x="3749" y="26358"/>
          <a:ext cx="1454022" cy="50935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lt1"/>
              </a:solidFill>
              <a:latin typeface="+mn-lt"/>
              <a:ea typeface="+mn-ea"/>
              <a:cs typeface="+mn-cs"/>
            </a:rPr>
            <a:t>Yêu</a:t>
          </a:r>
          <a:r>
            <a: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schemeClr val="lt1"/>
              </a:solidFill>
              <a:latin typeface="+mn-lt"/>
              <a:ea typeface="+mn-ea"/>
              <a:cs typeface="+mn-cs"/>
            </a:rPr>
            <a:t>cầu</a:t>
          </a:r>
          <a:endParaRPr lang="en-US" sz="18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</dsp:txBody>
      <dsp:txXfrm>
        <a:off x="18667" y="41276"/>
        <a:ext cx="1424186" cy="479515"/>
      </dsp:txXfrm>
    </dsp:sp>
    <dsp:sp modelId="{DA025E32-1F0C-4482-8C73-FB09C5138C32}">
      <dsp:nvSpPr>
        <dsp:cNvPr id="0" name=""/>
        <dsp:cNvSpPr/>
      </dsp:nvSpPr>
      <dsp:spPr>
        <a:xfrm>
          <a:off x="149151" y="535710"/>
          <a:ext cx="145402" cy="379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309"/>
              </a:lnTo>
              <a:lnTo>
                <a:pt x="145402" y="3793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83327-183E-44D0-A763-A8CEEC270F0A}">
      <dsp:nvSpPr>
        <dsp:cNvPr id="0" name=""/>
        <dsp:cNvSpPr/>
      </dsp:nvSpPr>
      <dsp:spPr>
        <a:xfrm>
          <a:off x="294553" y="633046"/>
          <a:ext cx="7050795" cy="563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nhập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món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ăn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12.2)</a:t>
          </a:r>
          <a:endParaRPr lang="en-US" sz="2400" kern="1200" dirty="0"/>
        </a:p>
      </dsp:txBody>
      <dsp:txXfrm>
        <a:off x="311070" y="649563"/>
        <a:ext cx="7017761" cy="5309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50437-12C9-4853-B8EF-43D715160D9D}">
      <dsp:nvSpPr>
        <dsp:cNvPr id="0" name=""/>
        <dsp:cNvSpPr/>
      </dsp:nvSpPr>
      <dsp:spPr>
        <a:xfrm>
          <a:off x="7536" y="463"/>
          <a:ext cx="1418861" cy="54749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lt1"/>
              </a:solidFill>
              <a:latin typeface="+mn-lt"/>
              <a:ea typeface="+mn-ea"/>
              <a:cs typeface="+mn-cs"/>
            </a:rPr>
            <a:t>Yêu</a:t>
          </a:r>
          <a:r>
            <a: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schemeClr val="lt1"/>
              </a:solidFill>
              <a:latin typeface="+mn-lt"/>
              <a:ea typeface="+mn-ea"/>
              <a:cs typeface="+mn-cs"/>
            </a:rPr>
            <a:t>cầu</a:t>
          </a:r>
          <a:endParaRPr lang="en-US" sz="1800" kern="1200" dirty="0">
            <a:solidFill>
              <a:schemeClr val="lt1"/>
            </a:solidFill>
            <a:latin typeface="+mn-lt"/>
            <a:ea typeface="+mn-ea"/>
            <a:cs typeface="+mn-cs"/>
          </a:endParaRPr>
        </a:p>
      </dsp:txBody>
      <dsp:txXfrm>
        <a:off x="23572" y="16499"/>
        <a:ext cx="1386789" cy="515421"/>
      </dsp:txXfrm>
    </dsp:sp>
    <dsp:sp modelId="{DA025E32-1F0C-4482-8C73-FB09C5138C32}">
      <dsp:nvSpPr>
        <dsp:cNvPr id="0" name=""/>
        <dsp:cNvSpPr/>
      </dsp:nvSpPr>
      <dsp:spPr>
        <a:xfrm>
          <a:off x="149422" y="547957"/>
          <a:ext cx="141886" cy="503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481"/>
              </a:lnTo>
              <a:lnTo>
                <a:pt x="141886" y="5034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83327-183E-44D0-A763-A8CEEC270F0A}">
      <dsp:nvSpPr>
        <dsp:cNvPr id="0" name=""/>
        <dsp:cNvSpPr/>
      </dsp:nvSpPr>
      <dsp:spPr>
        <a:xfrm>
          <a:off x="291308" y="614625"/>
          <a:ext cx="4829294" cy="873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nhập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đăng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kí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tốt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12.3)</a:t>
          </a:r>
          <a:endParaRPr lang="en-US" sz="2400" kern="1200" dirty="0"/>
        </a:p>
      </dsp:txBody>
      <dsp:txXfrm>
        <a:off x="316896" y="640213"/>
        <a:ext cx="4778118" cy="8224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C426C-DA2E-43DC-BBAE-66CE91AE93BB}">
      <dsp:nvSpPr>
        <dsp:cNvPr id="0" name=""/>
        <dsp:cNvSpPr/>
      </dsp:nvSpPr>
      <dsp:spPr>
        <a:xfrm>
          <a:off x="0" y="644272"/>
          <a:ext cx="10363694" cy="4740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38" tIns="895604" rIns="80433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44272"/>
        <a:ext cx="10363694" cy="4740750"/>
      </dsp:txXfrm>
    </dsp:sp>
    <dsp:sp modelId="{5805F7E6-521E-43E7-87DF-3C1BE0488902}">
      <dsp:nvSpPr>
        <dsp:cNvPr id="0" name=""/>
        <dsp:cNvSpPr/>
      </dsp:nvSpPr>
      <dsp:spPr>
        <a:xfrm>
          <a:off x="518184" y="9592"/>
          <a:ext cx="8545031" cy="1269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4206" tIns="0" rIns="274206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Lần lượt tạo các loại phần tử </a:t>
          </a:r>
          <a:r>
            <a:rPr lang="vi-VN" sz="2400" b="0" i="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</a:t>
          </a:r>
          <a:r>
            <a:rPr lang="vi-VN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và các phần tử </a:t>
          </a:r>
          <a:r>
            <a:rPr lang="vi-VN" sz="2400" b="0" i="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input </a:t>
          </a:r>
          <a:r>
            <a:rPr lang="vi-VN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với những loại dữ liệu khác nhau và liệt kê ra ba ví dụ có thể sử dụng của từng loại.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149" y="71557"/>
        <a:ext cx="8421101" cy="11454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CF48B-4DDB-46E0-9768-67A65F0CE817}">
      <dsp:nvSpPr>
        <dsp:cNvPr id="0" name=""/>
        <dsp:cNvSpPr/>
      </dsp:nvSpPr>
      <dsp:spPr>
        <a:xfrm>
          <a:off x="0" y="444920"/>
          <a:ext cx="10560292" cy="48010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596" tIns="249936" rIns="8195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44920"/>
        <a:ext cx="10560292" cy="4801055"/>
      </dsp:txXfrm>
    </dsp:sp>
    <dsp:sp modelId="{1B44092E-9461-461A-8F4C-80910802289E}">
      <dsp:nvSpPr>
        <dsp:cNvPr id="0" name=""/>
        <dsp:cNvSpPr/>
      </dsp:nvSpPr>
      <dsp:spPr>
        <a:xfrm>
          <a:off x="528014" y="41319"/>
          <a:ext cx="6926939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8" tIns="0" rIns="279408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đăng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kí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6922" y="80227"/>
        <a:ext cx="6849123" cy="7192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CF48B-4DDB-46E0-9768-67A65F0CE817}">
      <dsp:nvSpPr>
        <dsp:cNvPr id="0" name=""/>
        <dsp:cNvSpPr/>
      </dsp:nvSpPr>
      <dsp:spPr>
        <a:xfrm>
          <a:off x="0" y="612270"/>
          <a:ext cx="10560292" cy="51033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596" tIns="562356" rIns="8195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12270"/>
        <a:ext cx="10560292" cy="5103344"/>
      </dsp:txXfrm>
    </dsp:sp>
    <dsp:sp modelId="{1B44092E-9461-461A-8F4C-80910802289E}">
      <dsp:nvSpPr>
        <dsp:cNvPr id="0" name=""/>
        <dsp:cNvSpPr/>
      </dsp:nvSpPr>
      <dsp:spPr>
        <a:xfrm>
          <a:off x="528014" y="3555"/>
          <a:ext cx="8986555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8" tIns="0" rIns="279408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Sửa lại mã nguồn của trang web đã viết trong </a:t>
          </a:r>
          <a:r>
            <a:rPr lang="vi-VN" sz="2400" b="0" i="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Nhiệm vụ 2</a:t>
          </a:r>
          <a:r>
            <a:rPr lang="vi-VN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sz="2400" b="0" i="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 11 </a:t>
          </a:r>
          <a:r>
            <a:rPr lang="vi-VN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để thêm một liên kết cho cụm từ </a:t>
          </a:r>
          <a:r>
            <a:rPr lang="vi-VN" sz="2400" b="0" i="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Đăng kí</a:t>
          </a:r>
          <a:r>
            <a:rPr lang="vi-VN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Khi nháy chuột vào liên kết, trang web đã viết ở </a:t>
          </a:r>
          <a:r>
            <a:rPr lang="en-US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vi-VN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âu 1 sẽ được hiển thị trong </a:t>
          </a:r>
          <a:r>
            <a:rPr lang="vi-VN" sz="2400" b="0" i="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iframe</a:t>
          </a:r>
          <a:r>
            <a:rPr lang="vi-VN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097" y="62638"/>
        <a:ext cx="8868389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D7E8D-DF0C-45B4-9AC8-C5DEAAB1F5DC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845BB-1B07-4B68-900E-699E0A369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7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C3D6-25A0-ACED-FB25-101025672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EBED0-E47B-0D34-6686-F17FFC655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1175F-31F8-1FF5-5055-C8413DBF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8A00-989E-4CFF-A8D9-E160670FCA4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85D2B-2C96-E8B2-EB87-D86DF9F4C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D3662-A2EF-DCDA-EA14-0705261CD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66DB-9595-48C7-B025-78F3CAC2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0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7A95F-89F2-AFEC-26FC-B1243F96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EB2AD-E93E-3711-E347-4BCEC73BB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4D7C5-9D10-C536-573B-24901106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8A00-989E-4CFF-A8D9-E160670FCA4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A855F-D74F-2BCD-41AA-58CB38BC7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2BE51-1D4A-027E-17AA-21F2AC48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66DB-9595-48C7-B025-78F3CAC2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2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737441-0DA2-F350-D778-7BF962024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7DCEA-E3E7-4CAB-E4E8-99E777715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930EF-75C4-0772-8838-4A7641873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8A00-989E-4CFF-A8D9-E160670FCA4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981A-E2F9-F891-D2B9-AD18ED18B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B56DB-F640-6BF2-EC43-4CDEE7A7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66DB-9595-48C7-B025-78F3CAC2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96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2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4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9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00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54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0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59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D3248-9306-0161-929C-305937B8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DC6A-9780-4CD2-0F38-153C03EF6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352AA-A1DA-9F4D-1CB5-E4F49BC14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8A00-989E-4CFF-A8D9-E160670FCA4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EF0B9-8F76-0CB4-4E37-0558AB46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810C4-DD6E-F29E-B85B-7A42EE57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66DB-9595-48C7-B025-78F3CAC2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02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97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0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0E53-9D56-5389-7D40-22A09987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AC40E-CAD9-29ED-87BC-E18E851A6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4E841-6079-3A7B-F832-F1D1EDB1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8A00-989E-4CFF-A8D9-E160670FCA4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662DB-0802-B25B-3D79-16DFBB027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746D1-126D-24BA-E1B6-DEAF6230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66DB-9595-48C7-B025-78F3CAC2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9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6D2D-177F-BFC5-379B-650A8034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FFBC1-561F-4BEE-BA4B-9D7B6D45A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1A148-4ED3-1226-561F-F5E66CC9E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70D9A-FB77-EE08-BF58-1579D8B06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8A00-989E-4CFF-A8D9-E160670FCA4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A7E9E-01B2-6CCF-C0CC-3C169E73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B971C-6B90-6BBB-2500-78850B24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66DB-9595-48C7-B025-78F3CAC2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9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5CD74-206A-59D1-8938-EFFCEED0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65155-5343-B545-DDDA-6B9FB4691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56ACD-71B3-8185-34B7-39AA3FAC5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8EB6B-953E-5FAD-C992-2557AFE6E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38842-D10A-7CF4-0A20-D002046B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8269C-A7DA-8623-D39D-200EB565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8A00-989E-4CFF-A8D9-E160670FCA4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0D3B7F-65DC-DCA3-CBBE-16883275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DF630-D3EF-EB18-8B6D-B9DE48E6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66DB-9595-48C7-B025-78F3CAC2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1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8D898-9BC8-151E-C199-2E096DE5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2F546-F462-5A4E-9AAA-2B9D3854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8A00-989E-4CFF-A8D9-E160670FCA4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D3AFB-B61D-3030-E69D-ADB3C25C0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52F5E-A3B2-0792-3F74-E45C0BEB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66DB-9595-48C7-B025-78F3CAC2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EECE6-0752-0CF1-2779-70432CBB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8A00-989E-4CFF-A8D9-E160670FCA4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28E93A-7FD4-D54B-5C18-4808FFCF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03F54-06B9-7FA8-FD66-65BE61EA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66DB-9595-48C7-B025-78F3CAC2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3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3A1E6-5F06-814D-9457-3922F2BE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98584-BD9B-5965-9557-3890B82FE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F5A25-1E33-21B4-7BA0-236368C36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DCA9B-F549-EB68-AB97-9A0010441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8A00-989E-4CFF-A8D9-E160670FCA4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300CA-D680-5C37-FB86-EE734C84F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8DC39-033D-0A21-3303-F04FBF17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66DB-9595-48C7-B025-78F3CAC2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7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4AD93-ECD0-8485-ED3F-9CE6A78F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3CDF2-22A4-2420-3069-D1A166805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FF2F1-4F31-8E38-891F-C4DE3BD87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D3808-7D20-5063-CA22-3B91777CE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8A00-989E-4CFF-A8D9-E160670FCA4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57E84-7401-32D7-C26A-AE59A2B5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F5D2C-89AD-DF22-D5C4-8FA02F45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66DB-9595-48C7-B025-78F3CAC2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5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A0505-612F-E803-C711-0EF188E6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32511-0D2E-A41E-80B3-5E543EEB1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78C60-9B05-A70B-29F8-DE159799A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28A00-989E-4CFF-A8D9-E160670FCA4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7532A-BD5C-5222-E03E-4547580DE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17F22-14C2-7BB5-0811-C1BAD49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466DB-9595-48C7-B025-78F3CAC2B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5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71936" y="4113856"/>
            <a:ext cx="5740003" cy="5714937"/>
          </a:xfrm>
          <a:custGeom>
            <a:avLst/>
            <a:gdLst/>
            <a:ahLst/>
            <a:cxnLst/>
            <a:rect l="l" t="t" r="r" b="b"/>
            <a:pathLst>
              <a:path w="8610004" h="8572406">
                <a:moveTo>
                  <a:pt x="0" y="0"/>
                </a:moveTo>
                <a:lnTo>
                  <a:pt x="8610004" y="0"/>
                </a:lnTo>
                <a:lnTo>
                  <a:pt x="8610004" y="8572406"/>
                </a:lnTo>
                <a:lnTo>
                  <a:pt x="0" y="8572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8745" t="-52251" r="-97170" b="-220430"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-2062881" y="2287668"/>
            <a:ext cx="4155238" cy="415523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4834">
                    <a:alpha val="100000"/>
                  </a:srgbClr>
                </a:gs>
                <a:gs pos="50000">
                  <a:srgbClr val="004834">
                    <a:alpha val="100000"/>
                  </a:srgbClr>
                </a:gs>
                <a:gs pos="100000">
                  <a:srgbClr val="5FA201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16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2700000">
            <a:off x="10123255" y="833737"/>
            <a:ext cx="1533565" cy="249205"/>
          </a:xfrm>
          <a:custGeom>
            <a:avLst/>
            <a:gdLst/>
            <a:ahLst/>
            <a:cxnLst/>
            <a:rect l="l" t="t" r="r" b="b"/>
            <a:pathLst>
              <a:path w="2300348" h="373807">
                <a:moveTo>
                  <a:pt x="0" y="0"/>
                </a:moveTo>
                <a:lnTo>
                  <a:pt x="2300349" y="0"/>
                </a:lnTo>
                <a:lnTo>
                  <a:pt x="2300349" y="373807"/>
                </a:lnTo>
                <a:lnTo>
                  <a:pt x="0" y="3738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438655" y="-2961735"/>
            <a:ext cx="6608398" cy="6579541"/>
          </a:xfrm>
          <a:custGeom>
            <a:avLst/>
            <a:gdLst/>
            <a:ahLst/>
            <a:cxnLst/>
            <a:rect l="l" t="t" r="r" b="b"/>
            <a:pathLst>
              <a:path w="9912597" h="9869311">
                <a:moveTo>
                  <a:pt x="0" y="0"/>
                </a:moveTo>
                <a:lnTo>
                  <a:pt x="9912597" y="0"/>
                </a:lnTo>
                <a:lnTo>
                  <a:pt x="9912597" y="9869311"/>
                </a:lnTo>
                <a:lnTo>
                  <a:pt x="0" y="9869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8745" t="-52251" r="-97170" b="-220430"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-1325748" y="44969"/>
            <a:ext cx="2255579" cy="224651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6350000"/>
                  </a:moveTo>
                  <a:lnTo>
                    <a:pt x="6350000" y="6350000"/>
                  </a:lnTo>
                  <a:lnTo>
                    <a:pt x="6350000" y="0"/>
                  </a:lnTo>
                  <a:cubicBezTo>
                    <a:pt x="2843530" y="0"/>
                    <a:pt x="0" y="2843530"/>
                    <a:pt x="0" y="6350000"/>
                  </a:cubicBezTo>
                  <a:close/>
                </a:path>
              </a:pathLst>
            </a:custGeom>
            <a:blipFill>
              <a:blip r:embed="rId5"/>
              <a:stretch>
                <a:fillRect r="-5000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955955" y="2295279"/>
            <a:ext cx="2278006" cy="2302034"/>
            <a:chOff x="0" y="0"/>
            <a:chExt cx="6456777" cy="628690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456777" cy="6286902"/>
            </a:xfrm>
            <a:custGeom>
              <a:avLst/>
              <a:gdLst/>
              <a:ahLst/>
              <a:cxnLst/>
              <a:rect l="l" t="t" r="r" b="b"/>
              <a:pathLst>
                <a:path w="6456777" h="6286902">
                  <a:moveTo>
                    <a:pt x="0" y="0"/>
                  </a:moveTo>
                  <a:lnTo>
                    <a:pt x="0" y="6286902"/>
                  </a:lnTo>
                  <a:cubicBezTo>
                    <a:pt x="3565432" y="6286902"/>
                    <a:pt x="6456777" y="3471627"/>
                    <a:pt x="6456777" y="0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69" b="-669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-1280778" y="2280289"/>
            <a:ext cx="2200252" cy="2302034"/>
            <a:chOff x="0" y="0"/>
            <a:chExt cx="6350000" cy="664374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643747"/>
            </a:xfrm>
            <a:custGeom>
              <a:avLst/>
              <a:gdLst/>
              <a:ahLst/>
              <a:cxnLst/>
              <a:rect l="l" t="t" r="r" b="b"/>
              <a:pathLst>
                <a:path w="6350000" h="6643747">
                  <a:moveTo>
                    <a:pt x="0" y="0"/>
                  </a:moveTo>
                  <a:cubicBezTo>
                    <a:pt x="0" y="3668677"/>
                    <a:pt x="2843530" y="6643747"/>
                    <a:pt x="6350000" y="6643747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8612" r="-28612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955956" y="39020"/>
            <a:ext cx="2278005" cy="2246514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lnTo>
                    <a:pt x="0" y="6350000"/>
                  </a:lnTo>
                  <a:lnTo>
                    <a:pt x="6350000" y="6350000"/>
                  </a:lnTo>
                  <a:cubicBezTo>
                    <a:pt x="6350000" y="2843530"/>
                    <a:pt x="3506470" y="0"/>
                    <a:pt x="0" y="0"/>
                  </a:cubicBezTo>
                  <a:close/>
                </a:path>
              </a:pathLst>
            </a:custGeom>
            <a:blipFill>
              <a:blip r:embed="rId8"/>
              <a:stretch>
                <a:fillRect t="-2981" b="-2981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16" name="Freeform 16"/>
          <p:cNvSpPr/>
          <p:nvPr/>
        </p:nvSpPr>
        <p:spPr>
          <a:xfrm rot="1443711">
            <a:off x="10813206" y="6019313"/>
            <a:ext cx="1385989" cy="847185"/>
          </a:xfrm>
          <a:custGeom>
            <a:avLst/>
            <a:gdLst/>
            <a:ahLst/>
            <a:cxnLst/>
            <a:rect l="l" t="t" r="r" b="b"/>
            <a:pathLst>
              <a:path w="2078983" h="1270778">
                <a:moveTo>
                  <a:pt x="0" y="0"/>
                </a:moveTo>
                <a:lnTo>
                  <a:pt x="2078982" y="0"/>
                </a:lnTo>
                <a:lnTo>
                  <a:pt x="2078982" y="1270779"/>
                </a:lnTo>
                <a:lnTo>
                  <a:pt x="0" y="127077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5400000">
            <a:off x="6118297" y="447187"/>
            <a:ext cx="486326" cy="603791"/>
          </a:xfrm>
          <a:custGeom>
            <a:avLst/>
            <a:gdLst/>
            <a:ahLst/>
            <a:cxnLst/>
            <a:rect l="l" t="t" r="r" b="b"/>
            <a:pathLst>
              <a:path w="729489" h="905686">
                <a:moveTo>
                  <a:pt x="0" y="0"/>
                </a:moveTo>
                <a:lnTo>
                  <a:pt x="729489" y="0"/>
                </a:lnTo>
                <a:lnTo>
                  <a:pt x="729489" y="905687"/>
                </a:lnTo>
                <a:lnTo>
                  <a:pt x="0" y="9056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712836" y="2643970"/>
            <a:ext cx="6987878" cy="643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497"/>
              </a:lnSpc>
            </a:pPr>
            <a:r>
              <a:rPr lang="en-US" sz="3926" b="1" dirty="0">
                <a:solidFill>
                  <a:srgbClr val="00483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BÀI 12. TẠO BIỂU MẪU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865296" y="1236559"/>
            <a:ext cx="6608398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199"/>
              </a:lnSpc>
            </a:pPr>
            <a:r>
              <a:rPr lang="en-US" sz="3600" b="1" dirty="0" err="1">
                <a:solidFill>
                  <a:srgbClr val="5FA2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Giải</a:t>
            </a:r>
            <a:r>
              <a:rPr lang="en-US" sz="3600" b="1" dirty="0">
                <a:solidFill>
                  <a:srgbClr val="5FA2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600" b="1" dirty="0" err="1">
                <a:solidFill>
                  <a:srgbClr val="5FA2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quyết</a:t>
            </a:r>
            <a:r>
              <a:rPr lang="en-US" sz="3600" b="1" dirty="0">
                <a:solidFill>
                  <a:srgbClr val="5FA2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600" b="1" dirty="0" err="1">
                <a:solidFill>
                  <a:srgbClr val="5FA2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vấn</a:t>
            </a:r>
            <a:r>
              <a:rPr lang="en-US" sz="3600" b="1" dirty="0">
                <a:solidFill>
                  <a:srgbClr val="5FA2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600" b="1" dirty="0" err="1">
                <a:solidFill>
                  <a:srgbClr val="5FA2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đề</a:t>
            </a:r>
            <a:r>
              <a:rPr lang="en-US" sz="3600" b="1" dirty="0">
                <a:solidFill>
                  <a:srgbClr val="5FA2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600" b="1" dirty="0" err="1">
                <a:solidFill>
                  <a:srgbClr val="5FA2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với</a:t>
            </a:r>
            <a:r>
              <a:rPr lang="en-US" sz="3600" b="1" dirty="0">
                <a:solidFill>
                  <a:srgbClr val="5FA2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600" b="1" dirty="0" err="1">
                <a:solidFill>
                  <a:srgbClr val="5FA2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sự</a:t>
            </a:r>
            <a:r>
              <a:rPr lang="en-US" sz="3600" b="1" dirty="0">
                <a:solidFill>
                  <a:srgbClr val="5FA2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600" b="1" dirty="0" err="1">
                <a:solidFill>
                  <a:srgbClr val="5FA2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trợ</a:t>
            </a:r>
            <a:r>
              <a:rPr lang="en-US" sz="3600" b="1" dirty="0">
                <a:solidFill>
                  <a:srgbClr val="5FA2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600" b="1" dirty="0" err="1">
                <a:solidFill>
                  <a:srgbClr val="5FA2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giúp</a:t>
            </a:r>
            <a:r>
              <a:rPr lang="en-US" sz="3600" b="1" dirty="0">
                <a:solidFill>
                  <a:srgbClr val="5FA2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600" b="1" dirty="0" err="1">
                <a:solidFill>
                  <a:srgbClr val="5FA2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của</a:t>
            </a:r>
            <a:r>
              <a:rPr lang="en-US" sz="3600" b="1" dirty="0">
                <a:solidFill>
                  <a:srgbClr val="5FA2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600" b="1" dirty="0" err="1">
                <a:solidFill>
                  <a:srgbClr val="5FA2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máy</a:t>
            </a:r>
            <a:r>
              <a:rPr lang="en-US" sz="3600" b="1" dirty="0">
                <a:solidFill>
                  <a:srgbClr val="5FA2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600" b="1" dirty="0" err="1">
                <a:solidFill>
                  <a:srgbClr val="5FA2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tính</a:t>
            </a:r>
            <a:endParaRPr lang="en-US" sz="3600" b="1" dirty="0">
              <a:solidFill>
                <a:srgbClr val="5FA201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663355" y="614213"/>
            <a:ext cx="1706298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54"/>
              </a:lnSpc>
            </a:pPr>
            <a:r>
              <a:rPr lang="en-US" sz="1866" b="1" dirty="0">
                <a:solidFill>
                  <a:srgbClr val="004834"/>
                </a:solidFill>
                <a:latin typeface="Mont Bold"/>
                <a:ea typeface="Mont Bold"/>
                <a:cs typeface="Mont Bold"/>
                <a:sym typeface="Mont Bold"/>
              </a:rPr>
              <a:t>CHỦ ĐỀ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5240A9-9077-BAC6-AC1E-E4B19712B403}"/>
              </a:ext>
            </a:extLst>
          </p:cNvPr>
          <p:cNvSpPr/>
          <p:nvPr/>
        </p:nvSpPr>
        <p:spPr>
          <a:xfrm>
            <a:off x="568536" y="131888"/>
            <a:ext cx="3009165" cy="508496"/>
          </a:xfrm>
          <a:prstGeom prst="rect">
            <a:avLst/>
          </a:prstGeom>
          <a:solidFill>
            <a:srgbClr val="FBA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BIỂU MẪU WEB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D18AF9-2492-5039-6CBB-2685856E9EA4}"/>
              </a:ext>
            </a:extLst>
          </p:cNvPr>
          <p:cNvSpPr/>
          <p:nvPr/>
        </p:nvSpPr>
        <p:spPr>
          <a:xfrm>
            <a:off x="0" y="0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60637F-D9EA-AF44-1CFC-5982FF44B5BE}"/>
              </a:ext>
            </a:extLst>
          </p:cNvPr>
          <p:cNvSpPr/>
          <p:nvPr/>
        </p:nvSpPr>
        <p:spPr>
          <a:xfrm>
            <a:off x="0" y="6722214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04188-BABD-9476-4BCD-5D5C2B963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9" y="132733"/>
            <a:ext cx="489398" cy="478017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122ADAE-FB42-C8B3-6A37-4C24BB37AE76}"/>
              </a:ext>
            </a:extLst>
          </p:cNvPr>
          <p:cNvSpPr/>
          <p:nvPr/>
        </p:nvSpPr>
        <p:spPr>
          <a:xfrm>
            <a:off x="679333" y="629894"/>
            <a:ext cx="209279" cy="3683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8349"/>
                </a:lnTo>
                <a:lnTo>
                  <a:pt x="209279" y="368349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B72E50F-110C-B943-F995-0E46A714C062}"/>
              </a:ext>
            </a:extLst>
          </p:cNvPr>
          <p:cNvSpPr/>
          <p:nvPr/>
        </p:nvSpPr>
        <p:spPr>
          <a:xfrm>
            <a:off x="888614" y="772022"/>
            <a:ext cx="3491362" cy="491132"/>
          </a:xfrm>
          <a:custGeom>
            <a:avLst/>
            <a:gdLst>
              <a:gd name="connsiteX0" fmla="*/ 0 w 3561703"/>
              <a:gd name="connsiteY0" fmla="*/ 49113 h 491132"/>
              <a:gd name="connsiteX1" fmla="*/ 49113 w 3561703"/>
              <a:gd name="connsiteY1" fmla="*/ 0 h 491132"/>
              <a:gd name="connsiteX2" fmla="*/ 3512590 w 3561703"/>
              <a:gd name="connsiteY2" fmla="*/ 0 h 491132"/>
              <a:gd name="connsiteX3" fmla="*/ 3561703 w 3561703"/>
              <a:gd name="connsiteY3" fmla="*/ 49113 h 491132"/>
              <a:gd name="connsiteX4" fmla="*/ 3561703 w 3561703"/>
              <a:gd name="connsiteY4" fmla="*/ 442019 h 491132"/>
              <a:gd name="connsiteX5" fmla="*/ 3512590 w 3561703"/>
              <a:gd name="connsiteY5" fmla="*/ 491132 h 491132"/>
              <a:gd name="connsiteX6" fmla="*/ 49113 w 3561703"/>
              <a:gd name="connsiteY6" fmla="*/ 491132 h 491132"/>
              <a:gd name="connsiteX7" fmla="*/ 0 w 3561703"/>
              <a:gd name="connsiteY7" fmla="*/ 442019 h 491132"/>
              <a:gd name="connsiteX8" fmla="*/ 0 w 3561703"/>
              <a:gd name="connsiteY8" fmla="*/ 49113 h 4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703" h="491132">
                <a:moveTo>
                  <a:pt x="0" y="49113"/>
                </a:moveTo>
                <a:cubicBezTo>
                  <a:pt x="0" y="21989"/>
                  <a:pt x="21989" y="0"/>
                  <a:pt x="49113" y="0"/>
                </a:cubicBezTo>
                <a:lnTo>
                  <a:pt x="3512590" y="0"/>
                </a:lnTo>
                <a:cubicBezTo>
                  <a:pt x="3539714" y="0"/>
                  <a:pt x="3561703" y="21989"/>
                  <a:pt x="3561703" y="49113"/>
                </a:cubicBezTo>
                <a:lnTo>
                  <a:pt x="3561703" y="442019"/>
                </a:lnTo>
                <a:cubicBezTo>
                  <a:pt x="3561703" y="469143"/>
                  <a:pt x="3539714" y="491132"/>
                  <a:pt x="3512590" y="491132"/>
                </a:cubicBezTo>
                <a:lnTo>
                  <a:pt x="49113" y="491132"/>
                </a:lnTo>
                <a:cubicBezTo>
                  <a:pt x="21989" y="491132"/>
                  <a:pt x="0" y="469143"/>
                  <a:pt x="0" y="442019"/>
                </a:cubicBezTo>
                <a:lnTo>
                  <a:pt x="0" y="49113"/>
                </a:lnTo>
                <a:close/>
              </a:path>
            </a:pathLst>
          </a:custGeom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105" tIns="44865" rIns="60105" bIns="448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kern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D420D-37EE-6A82-6FFB-E1D9B18F4F27}"/>
              </a:ext>
            </a:extLst>
          </p:cNvPr>
          <p:cNvSpPr txBox="1"/>
          <p:nvPr/>
        </p:nvSpPr>
        <p:spPr>
          <a:xfrm>
            <a:off x="888612" y="1449981"/>
            <a:ext cx="233748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password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checkbox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textarea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fieldset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ownload Check Mark, Tick Mark, Check. Royalty-Free Vector Graphic - Pixabay">
            <a:extLst>
              <a:ext uri="{FF2B5EF4-FFF2-40B4-BE49-F238E27FC236}">
                <a16:creationId xmlns:a16="http://schemas.microsoft.com/office/drawing/2014/main" id="{E6432D3A-B92E-D364-16BF-8769E3E4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12" y="5088689"/>
            <a:ext cx="403104" cy="3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CBA672-1125-F7A9-B830-F3D5079373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884"/>
          <a:stretch/>
        </p:blipFill>
        <p:spPr>
          <a:xfrm>
            <a:off x="5430808" y="311645"/>
            <a:ext cx="3985843" cy="2276672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6A9084-9C59-2C05-A438-504668E2413B}"/>
              </a:ext>
            </a:extLst>
          </p:cNvPr>
          <p:cNvSpPr txBox="1"/>
          <p:nvPr/>
        </p:nvSpPr>
        <p:spPr>
          <a:xfrm>
            <a:off x="4004430" y="2697513"/>
            <a:ext cx="77860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thethao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thethao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bongda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/option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bongban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/option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bongro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/option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bongchuyen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/option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caulong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/option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boiloi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/option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=“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vothuat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/option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/select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5CEF3B-3C6C-8D4F-D686-F13489C45590}"/>
              </a:ext>
            </a:extLst>
          </p:cNvPr>
          <p:cNvSpPr txBox="1"/>
          <p:nvPr/>
        </p:nvSpPr>
        <p:spPr>
          <a:xfrm>
            <a:off x="4004430" y="6050064"/>
            <a:ext cx="5237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Times New Roman" panose="02020603050405020304" pitchFamily="18" charset="0"/>
              <a:buChar char="‣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select&gt;: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9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5240A9-9077-BAC6-AC1E-E4B19712B403}"/>
              </a:ext>
            </a:extLst>
          </p:cNvPr>
          <p:cNvSpPr/>
          <p:nvPr/>
        </p:nvSpPr>
        <p:spPr>
          <a:xfrm>
            <a:off x="568536" y="131888"/>
            <a:ext cx="3009165" cy="508496"/>
          </a:xfrm>
          <a:prstGeom prst="rect">
            <a:avLst/>
          </a:prstGeom>
          <a:solidFill>
            <a:srgbClr val="FBA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BIỂU MẪU WEB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D18AF9-2492-5039-6CBB-2685856E9EA4}"/>
              </a:ext>
            </a:extLst>
          </p:cNvPr>
          <p:cNvSpPr/>
          <p:nvPr/>
        </p:nvSpPr>
        <p:spPr>
          <a:xfrm>
            <a:off x="0" y="0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60637F-D9EA-AF44-1CFC-5982FF44B5BE}"/>
              </a:ext>
            </a:extLst>
          </p:cNvPr>
          <p:cNvSpPr/>
          <p:nvPr/>
        </p:nvSpPr>
        <p:spPr>
          <a:xfrm>
            <a:off x="0" y="6722214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04188-BABD-9476-4BCD-5D5C2B963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9" y="132733"/>
            <a:ext cx="489398" cy="478017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122ADAE-FB42-C8B3-6A37-4C24BB37AE76}"/>
              </a:ext>
            </a:extLst>
          </p:cNvPr>
          <p:cNvSpPr/>
          <p:nvPr/>
        </p:nvSpPr>
        <p:spPr>
          <a:xfrm>
            <a:off x="679333" y="629894"/>
            <a:ext cx="209279" cy="3683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8349"/>
                </a:lnTo>
                <a:lnTo>
                  <a:pt x="209279" y="368349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B72E50F-110C-B943-F995-0E46A714C062}"/>
              </a:ext>
            </a:extLst>
          </p:cNvPr>
          <p:cNvSpPr/>
          <p:nvPr/>
        </p:nvSpPr>
        <p:spPr>
          <a:xfrm>
            <a:off x="888614" y="772022"/>
            <a:ext cx="3491362" cy="491132"/>
          </a:xfrm>
          <a:custGeom>
            <a:avLst/>
            <a:gdLst>
              <a:gd name="connsiteX0" fmla="*/ 0 w 3561703"/>
              <a:gd name="connsiteY0" fmla="*/ 49113 h 491132"/>
              <a:gd name="connsiteX1" fmla="*/ 49113 w 3561703"/>
              <a:gd name="connsiteY1" fmla="*/ 0 h 491132"/>
              <a:gd name="connsiteX2" fmla="*/ 3512590 w 3561703"/>
              <a:gd name="connsiteY2" fmla="*/ 0 h 491132"/>
              <a:gd name="connsiteX3" fmla="*/ 3561703 w 3561703"/>
              <a:gd name="connsiteY3" fmla="*/ 49113 h 491132"/>
              <a:gd name="connsiteX4" fmla="*/ 3561703 w 3561703"/>
              <a:gd name="connsiteY4" fmla="*/ 442019 h 491132"/>
              <a:gd name="connsiteX5" fmla="*/ 3512590 w 3561703"/>
              <a:gd name="connsiteY5" fmla="*/ 491132 h 491132"/>
              <a:gd name="connsiteX6" fmla="*/ 49113 w 3561703"/>
              <a:gd name="connsiteY6" fmla="*/ 491132 h 491132"/>
              <a:gd name="connsiteX7" fmla="*/ 0 w 3561703"/>
              <a:gd name="connsiteY7" fmla="*/ 442019 h 491132"/>
              <a:gd name="connsiteX8" fmla="*/ 0 w 3561703"/>
              <a:gd name="connsiteY8" fmla="*/ 49113 h 4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703" h="491132">
                <a:moveTo>
                  <a:pt x="0" y="49113"/>
                </a:moveTo>
                <a:cubicBezTo>
                  <a:pt x="0" y="21989"/>
                  <a:pt x="21989" y="0"/>
                  <a:pt x="49113" y="0"/>
                </a:cubicBezTo>
                <a:lnTo>
                  <a:pt x="3512590" y="0"/>
                </a:lnTo>
                <a:cubicBezTo>
                  <a:pt x="3539714" y="0"/>
                  <a:pt x="3561703" y="21989"/>
                  <a:pt x="3561703" y="49113"/>
                </a:cubicBezTo>
                <a:lnTo>
                  <a:pt x="3561703" y="442019"/>
                </a:lnTo>
                <a:cubicBezTo>
                  <a:pt x="3561703" y="469143"/>
                  <a:pt x="3539714" y="491132"/>
                  <a:pt x="3512590" y="491132"/>
                </a:cubicBezTo>
                <a:lnTo>
                  <a:pt x="49113" y="491132"/>
                </a:lnTo>
                <a:cubicBezTo>
                  <a:pt x="21989" y="491132"/>
                  <a:pt x="0" y="469143"/>
                  <a:pt x="0" y="442019"/>
                </a:cubicBezTo>
                <a:lnTo>
                  <a:pt x="0" y="49113"/>
                </a:lnTo>
                <a:close/>
              </a:path>
            </a:pathLst>
          </a:custGeom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105" tIns="44865" rIns="60105" bIns="448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kern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D420D-37EE-6A82-6FFB-E1D9B18F4F27}"/>
              </a:ext>
            </a:extLst>
          </p:cNvPr>
          <p:cNvSpPr txBox="1"/>
          <p:nvPr/>
        </p:nvSpPr>
        <p:spPr>
          <a:xfrm>
            <a:off x="888612" y="1449981"/>
            <a:ext cx="233748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password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checkbox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textarea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fieldset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ownload Check Mark, Tick Mark, Check. Royalty-Free Vector Graphic - Pixabay">
            <a:extLst>
              <a:ext uri="{FF2B5EF4-FFF2-40B4-BE49-F238E27FC236}">
                <a16:creationId xmlns:a16="http://schemas.microsoft.com/office/drawing/2014/main" id="{E6432D3A-B92E-D364-16BF-8769E3E4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12" y="5454449"/>
            <a:ext cx="403104" cy="3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F86B92-63A0-E13E-C166-7E056A385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420" y="1998412"/>
            <a:ext cx="5115212" cy="1570813"/>
          </a:xfrm>
          <a:prstGeom prst="rect">
            <a:avLst/>
          </a:prstGeom>
          <a:ln w="12700"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CD1383-8FCD-B58F-D2AE-1074C425C971}"/>
              </a:ext>
            </a:extLst>
          </p:cNvPr>
          <p:cNvSpPr txBox="1"/>
          <p:nvPr/>
        </p:nvSpPr>
        <p:spPr>
          <a:xfrm>
            <a:off x="3894148" y="3928538"/>
            <a:ext cx="75255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diachi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diachi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fieldset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:&lt;/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fieldset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1E8F08-3DC9-7096-C2EB-409244611012}"/>
              </a:ext>
            </a:extLst>
          </p:cNvPr>
          <p:cNvSpPr txBox="1"/>
          <p:nvPr/>
        </p:nvSpPr>
        <p:spPr>
          <a:xfrm>
            <a:off x="3894148" y="5236702"/>
            <a:ext cx="7409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Times New Roman" panose="02020603050405020304" pitchFamily="18" charset="0"/>
              <a:buChar char="‣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Times New Roman" panose="02020603050405020304" pitchFamily="18" charset="0"/>
              <a:buChar char="‣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fieldset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28FEFC-6AC3-348D-341A-EDF4AA08A6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238"/>
          <a:stretch/>
        </p:blipFill>
        <p:spPr>
          <a:xfrm>
            <a:off x="5254420" y="909644"/>
            <a:ext cx="5115212" cy="1109355"/>
          </a:xfrm>
          <a:prstGeom prst="rect">
            <a:avLst/>
          </a:prstGeom>
          <a:ln w="12700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439B0C4-0A6E-C8FA-8840-C3EC5F64A5F8}"/>
              </a:ext>
            </a:extLst>
          </p:cNvPr>
          <p:cNvSpPr txBox="1"/>
          <p:nvPr/>
        </p:nvSpPr>
        <p:spPr>
          <a:xfrm>
            <a:off x="5138928" y="648454"/>
            <a:ext cx="5888736" cy="29817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73CB33-29BA-3EE2-DB8E-9C3136483D38}"/>
              </a:ext>
            </a:extLst>
          </p:cNvPr>
          <p:cNvSpPr/>
          <p:nvPr/>
        </p:nvSpPr>
        <p:spPr>
          <a:xfrm>
            <a:off x="5806440" y="455322"/>
            <a:ext cx="2514600" cy="378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2" name="Picture 2" descr="Download Check Mark, Tick Mark, Check. Royalty-Free Vector Graphic - Pixabay">
            <a:extLst>
              <a:ext uri="{FF2B5EF4-FFF2-40B4-BE49-F238E27FC236}">
                <a16:creationId xmlns:a16="http://schemas.microsoft.com/office/drawing/2014/main" id="{51798B71-DFA7-2097-BAAF-2005C18FB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12" y="5824313"/>
            <a:ext cx="403104" cy="3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6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8D18AF9-2492-5039-6CBB-2685856E9EA4}"/>
              </a:ext>
            </a:extLst>
          </p:cNvPr>
          <p:cNvSpPr/>
          <p:nvPr/>
        </p:nvSpPr>
        <p:spPr>
          <a:xfrm>
            <a:off x="0" y="0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60637F-D9EA-AF44-1CFC-5982FF44B5BE}"/>
              </a:ext>
            </a:extLst>
          </p:cNvPr>
          <p:cNvSpPr/>
          <p:nvPr/>
        </p:nvSpPr>
        <p:spPr>
          <a:xfrm>
            <a:off x="0" y="6722214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870F07-7416-2D14-EE6D-B1A6DEB59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" y="145213"/>
            <a:ext cx="495505" cy="47801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0C281EF-8E8D-D7C6-C6E1-1B02A87969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594475"/>
              </p:ext>
            </p:extLst>
          </p:nvPr>
        </p:nvGraphicFramePr>
        <p:xfrm>
          <a:off x="925818" y="1048792"/>
          <a:ext cx="10340364" cy="3912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620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60F1FF-CFCE-4467-9756-24CEE1D7C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260F1FF-CFCE-4467-9756-24CEE1D7C1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4D63F0-4516-4B24-A016-A31BD8F5C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54D63F0-4516-4B24-A016-A31BD8F5C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8D18AF9-2492-5039-6CBB-2685856E9EA4}"/>
              </a:ext>
            </a:extLst>
          </p:cNvPr>
          <p:cNvSpPr/>
          <p:nvPr/>
        </p:nvSpPr>
        <p:spPr>
          <a:xfrm>
            <a:off x="0" y="0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60637F-D9EA-AF44-1CFC-5982FF44B5BE}"/>
              </a:ext>
            </a:extLst>
          </p:cNvPr>
          <p:cNvSpPr/>
          <p:nvPr/>
        </p:nvSpPr>
        <p:spPr>
          <a:xfrm>
            <a:off x="0" y="6722214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870F07-7416-2D14-EE6D-B1A6DEB59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" y="145213"/>
            <a:ext cx="495505" cy="47801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0C281EF-8E8D-D7C6-C6E1-1B02A87969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4187299"/>
              </p:ext>
            </p:extLst>
          </p:nvPr>
        </p:nvGraphicFramePr>
        <p:xfrm>
          <a:off x="925818" y="1891054"/>
          <a:ext cx="10340364" cy="2919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718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60F1FF-CFCE-4467-9756-24CEE1D7C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260F1FF-CFCE-4467-9756-24CEE1D7C1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4D63F0-4516-4B24-A016-A31BD8F5C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54D63F0-4516-4B24-A016-A31BD8F5C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8D18AF9-2492-5039-6CBB-2685856E9EA4}"/>
              </a:ext>
            </a:extLst>
          </p:cNvPr>
          <p:cNvSpPr/>
          <p:nvPr/>
        </p:nvSpPr>
        <p:spPr>
          <a:xfrm>
            <a:off x="0" y="0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60637F-D9EA-AF44-1CFC-5982FF44B5BE}"/>
              </a:ext>
            </a:extLst>
          </p:cNvPr>
          <p:cNvSpPr/>
          <p:nvPr/>
        </p:nvSpPr>
        <p:spPr>
          <a:xfrm>
            <a:off x="0" y="6722214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870F07-7416-2D14-EE6D-B1A6DEB59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" y="145213"/>
            <a:ext cx="495505" cy="47801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0C281EF-8E8D-D7C6-C6E1-1B02A87969EC}"/>
              </a:ext>
            </a:extLst>
          </p:cNvPr>
          <p:cNvGraphicFramePr/>
          <p:nvPr/>
        </p:nvGraphicFramePr>
        <p:xfrm>
          <a:off x="925818" y="1891054"/>
          <a:ext cx="10340364" cy="2919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984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60F1FF-CFCE-4467-9756-24CEE1D7C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260F1FF-CFCE-4467-9756-24CEE1D7C1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4D63F0-4516-4B24-A016-A31BD8F5C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54D63F0-4516-4B24-A016-A31BD8F5C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5240A9-9077-BAC6-AC1E-E4B19712B403}"/>
              </a:ext>
            </a:extLst>
          </p:cNvPr>
          <p:cNvSpPr/>
          <p:nvPr/>
        </p:nvSpPr>
        <p:spPr>
          <a:xfrm>
            <a:off x="568536" y="131888"/>
            <a:ext cx="4762416" cy="508496"/>
          </a:xfrm>
          <a:prstGeom prst="rect">
            <a:avLst/>
          </a:prstGeom>
          <a:solidFill>
            <a:srgbClr val="A25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TẠO BIỂU MẪU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D18AF9-2492-5039-6CBB-2685856E9EA4}"/>
              </a:ext>
            </a:extLst>
          </p:cNvPr>
          <p:cNvSpPr/>
          <p:nvPr/>
        </p:nvSpPr>
        <p:spPr>
          <a:xfrm>
            <a:off x="0" y="0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60637F-D9EA-AF44-1CFC-5982FF44B5BE}"/>
              </a:ext>
            </a:extLst>
          </p:cNvPr>
          <p:cNvSpPr/>
          <p:nvPr/>
        </p:nvSpPr>
        <p:spPr>
          <a:xfrm>
            <a:off x="0" y="6722214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7EC5ED7-2E92-4EBE-3560-966CF9B114D0}"/>
              </a:ext>
            </a:extLst>
          </p:cNvPr>
          <p:cNvSpPr/>
          <p:nvPr/>
        </p:nvSpPr>
        <p:spPr>
          <a:xfrm>
            <a:off x="679333" y="629894"/>
            <a:ext cx="209279" cy="3683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8349"/>
                </a:lnTo>
                <a:lnTo>
                  <a:pt x="209279" y="368349"/>
                </a:lnTo>
              </a:path>
            </a:pathLst>
          </a:custGeom>
          <a:noFill/>
          <a:ln>
            <a:solidFill>
              <a:srgbClr val="A152A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923A938-4CF3-18BE-EF81-CE7B4D703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1"/>
          <a:stretch/>
        </p:blipFill>
        <p:spPr>
          <a:xfrm>
            <a:off x="19785" y="141315"/>
            <a:ext cx="528966" cy="5254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7762BD-40E7-AC0C-3C9F-B14CD293DF22}"/>
              </a:ext>
            </a:extLst>
          </p:cNvPr>
          <p:cNvSpPr/>
          <p:nvPr/>
        </p:nvSpPr>
        <p:spPr>
          <a:xfrm>
            <a:off x="888612" y="754142"/>
            <a:ext cx="3734188" cy="506107"/>
          </a:xfrm>
          <a:prstGeom prst="roundRect">
            <a:avLst/>
          </a:prstGeom>
          <a:solidFill>
            <a:srgbClr val="CC99FF"/>
          </a:solidFill>
          <a:ln>
            <a:solidFill>
              <a:srgbClr val="A25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C4599CA-431F-3968-D620-BB9C13192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179360"/>
              </p:ext>
            </p:extLst>
          </p:nvPr>
        </p:nvGraphicFramePr>
        <p:xfrm>
          <a:off x="888612" y="1374007"/>
          <a:ext cx="7349099" cy="122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6D9DF87-48D4-E79E-4CC3-7479140ED2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3212" y="3169228"/>
            <a:ext cx="5201836" cy="23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0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450437-12C9-4853-B8EF-43D715160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2450437-12C9-4853-B8EF-43D715160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025E32-1F0C-4482-8C73-FB09C5138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DA025E32-1F0C-4482-8C73-FB09C5138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D83327-183E-44D0-A763-A8CEEC270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D0D83327-183E-44D0-A763-A8CEEC270F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Graphic spid="3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5240A9-9077-BAC6-AC1E-E4B19712B403}"/>
              </a:ext>
            </a:extLst>
          </p:cNvPr>
          <p:cNvSpPr/>
          <p:nvPr/>
        </p:nvSpPr>
        <p:spPr>
          <a:xfrm>
            <a:off x="568536" y="131888"/>
            <a:ext cx="4762416" cy="508496"/>
          </a:xfrm>
          <a:prstGeom prst="rect">
            <a:avLst/>
          </a:prstGeom>
          <a:solidFill>
            <a:srgbClr val="A25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TẠO BIỂU MẪU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D18AF9-2492-5039-6CBB-2685856E9EA4}"/>
              </a:ext>
            </a:extLst>
          </p:cNvPr>
          <p:cNvSpPr/>
          <p:nvPr/>
        </p:nvSpPr>
        <p:spPr>
          <a:xfrm>
            <a:off x="0" y="0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60637F-D9EA-AF44-1CFC-5982FF44B5BE}"/>
              </a:ext>
            </a:extLst>
          </p:cNvPr>
          <p:cNvSpPr/>
          <p:nvPr/>
        </p:nvSpPr>
        <p:spPr>
          <a:xfrm>
            <a:off x="0" y="6722214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7EC5ED7-2E92-4EBE-3560-966CF9B114D0}"/>
              </a:ext>
            </a:extLst>
          </p:cNvPr>
          <p:cNvSpPr/>
          <p:nvPr/>
        </p:nvSpPr>
        <p:spPr>
          <a:xfrm>
            <a:off x="679333" y="629894"/>
            <a:ext cx="209279" cy="3683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8349"/>
                </a:lnTo>
                <a:lnTo>
                  <a:pt x="209279" y="368349"/>
                </a:lnTo>
              </a:path>
            </a:pathLst>
          </a:custGeom>
          <a:noFill/>
          <a:ln>
            <a:solidFill>
              <a:srgbClr val="A152A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923A938-4CF3-18BE-EF81-CE7B4D703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1"/>
          <a:stretch/>
        </p:blipFill>
        <p:spPr>
          <a:xfrm>
            <a:off x="19785" y="141315"/>
            <a:ext cx="528966" cy="5254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7762BD-40E7-AC0C-3C9F-B14CD293DF22}"/>
              </a:ext>
            </a:extLst>
          </p:cNvPr>
          <p:cNvSpPr/>
          <p:nvPr/>
        </p:nvSpPr>
        <p:spPr>
          <a:xfrm>
            <a:off x="888612" y="754142"/>
            <a:ext cx="3734188" cy="506107"/>
          </a:xfrm>
          <a:prstGeom prst="roundRect">
            <a:avLst/>
          </a:prstGeom>
          <a:solidFill>
            <a:srgbClr val="CC99FF"/>
          </a:solidFill>
          <a:ln>
            <a:solidFill>
              <a:srgbClr val="A25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C4599CA-431F-3968-D620-BB9C13192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6048020"/>
              </p:ext>
            </p:extLst>
          </p:nvPr>
        </p:nvGraphicFramePr>
        <p:xfrm>
          <a:off x="888612" y="1454663"/>
          <a:ext cx="5128139" cy="1488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25A8C5E-F860-2A6E-826E-95E0E76707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5353" y="1454663"/>
            <a:ext cx="5404540" cy="408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8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450437-12C9-4853-B8EF-43D715160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32450437-12C9-4853-B8EF-43D715160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025E32-1F0C-4482-8C73-FB09C5138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DA025E32-1F0C-4482-8C73-FB09C5138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D83327-183E-44D0-A763-A8CEEC270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D0D83327-183E-44D0-A763-A8CEEC270F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3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60637F-D9EA-AF44-1CFC-5982FF44B5BE}"/>
              </a:ext>
            </a:extLst>
          </p:cNvPr>
          <p:cNvSpPr/>
          <p:nvPr/>
        </p:nvSpPr>
        <p:spPr>
          <a:xfrm>
            <a:off x="0" y="6539947"/>
            <a:ext cx="12192000" cy="3180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Bước</a:t>
            </a:r>
            <a:r>
              <a:rPr lang="en-US" dirty="0"/>
              <a:t> 1.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mẫu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4F72EF-6D6D-2E02-EABB-58BF2943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100" y="887470"/>
            <a:ext cx="7130114" cy="5388864"/>
          </a:xfrm>
          <a:prstGeom prst="rect">
            <a:avLst/>
          </a:prstGeom>
        </p:spPr>
      </p:pic>
      <p:sp>
        <p:nvSpPr>
          <p:cNvPr id="4" name="Callout: Line 3">
            <a:extLst>
              <a:ext uri="{FF2B5EF4-FFF2-40B4-BE49-F238E27FC236}">
                <a16:creationId xmlns:a16="http://schemas.microsoft.com/office/drawing/2014/main" id="{F2ABF4F4-622F-6071-5AE8-E36B0F2E3F79}"/>
              </a:ext>
            </a:extLst>
          </p:cNvPr>
          <p:cNvSpPr/>
          <p:nvPr/>
        </p:nvSpPr>
        <p:spPr>
          <a:xfrm>
            <a:off x="1371054" y="1003555"/>
            <a:ext cx="1463438" cy="426128"/>
          </a:xfrm>
          <a:prstGeom prst="borderCallout1">
            <a:avLst>
              <a:gd name="adj1" fmla="val 54166"/>
              <a:gd name="adj2" fmla="val 100059"/>
              <a:gd name="adj3" fmla="val 54167"/>
              <a:gd name="adj4" fmla="val 128983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&lt;h2&gt;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6FACE5FE-E5EA-023F-59FD-159B0C083CD1}"/>
              </a:ext>
            </a:extLst>
          </p:cNvPr>
          <p:cNvSpPr/>
          <p:nvPr/>
        </p:nvSpPr>
        <p:spPr>
          <a:xfrm>
            <a:off x="7434396" y="1815589"/>
            <a:ext cx="3364537" cy="426128"/>
          </a:xfrm>
          <a:prstGeom prst="borderCallout1">
            <a:avLst>
              <a:gd name="adj1" fmla="val 50000"/>
              <a:gd name="adj2" fmla="val 59"/>
              <a:gd name="adj3" fmla="val 52084"/>
              <a:gd name="adj4" fmla="val -24299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&lt;input type=“text”&gt;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03D32D6D-ADBF-F3F5-2812-2C10B621F328}"/>
              </a:ext>
            </a:extLst>
          </p:cNvPr>
          <p:cNvSpPr/>
          <p:nvPr/>
        </p:nvSpPr>
        <p:spPr>
          <a:xfrm>
            <a:off x="7434397" y="2344842"/>
            <a:ext cx="3364536" cy="426128"/>
          </a:xfrm>
          <a:prstGeom prst="borderCallout1">
            <a:avLst>
              <a:gd name="adj1" fmla="val 50000"/>
              <a:gd name="adj2" fmla="val 59"/>
              <a:gd name="adj3" fmla="val 49938"/>
              <a:gd name="adj4" fmla="val -35170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&lt;input type=“text”&gt;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0146BBC4-9DFA-6272-AF83-EACC53650D9E}"/>
              </a:ext>
            </a:extLst>
          </p:cNvPr>
          <p:cNvSpPr/>
          <p:nvPr/>
        </p:nvSpPr>
        <p:spPr>
          <a:xfrm>
            <a:off x="7434396" y="2913175"/>
            <a:ext cx="3364535" cy="426128"/>
          </a:xfrm>
          <a:prstGeom prst="borderCallout1">
            <a:avLst>
              <a:gd name="adj1" fmla="val 50000"/>
              <a:gd name="adj2" fmla="val 59"/>
              <a:gd name="adj3" fmla="val 52084"/>
              <a:gd name="adj4" fmla="val -47672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&lt;input type=“date”&gt;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6FC2D93B-1D71-89C0-81B1-9829A132D12E}"/>
              </a:ext>
            </a:extLst>
          </p:cNvPr>
          <p:cNvSpPr/>
          <p:nvPr/>
        </p:nvSpPr>
        <p:spPr>
          <a:xfrm>
            <a:off x="7434397" y="3481508"/>
            <a:ext cx="3364534" cy="426128"/>
          </a:xfrm>
          <a:prstGeom prst="borderCallout1">
            <a:avLst>
              <a:gd name="adj1" fmla="val 50000"/>
              <a:gd name="adj2" fmla="val 59"/>
              <a:gd name="adj3" fmla="val 52084"/>
              <a:gd name="adj4" fmla="val -63706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&lt;input type=“radio”&gt;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F0F48AA3-1D9C-DE7F-800B-F7ACD295A8E8}"/>
              </a:ext>
            </a:extLst>
          </p:cNvPr>
          <p:cNvSpPr/>
          <p:nvPr/>
        </p:nvSpPr>
        <p:spPr>
          <a:xfrm>
            <a:off x="7434397" y="4275031"/>
            <a:ext cx="3364537" cy="426128"/>
          </a:xfrm>
          <a:prstGeom prst="borderCallout1">
            <a:avLst>
              <a:gd name="adj1" fmla="val 50000"/>
              <a:gd name="adj2" fmla="val 59"/>
              <a:gd name="adj3" fmla="val 54230"/>
              <a:gd name="adj4" fmla="val -69957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&lt;input type=“checkbox”&gt;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53B05528-4DCC-E7EE-3407-8C4FA9CB1175}"/>
              </a:ext>
            </a:extLst>
          </p:cNvPr>
          <p:cNvSpPr/>
          <p:nvPr/>
        </p:nvSpPr>
        <p:spPr>
          <a:xfrm>
            <a:off x="7434396" y="5617947"/>
            <a:ext cx="3364533" cy="426128"/>
          </a:xfrm>
          <a:prstGeom prst="borderCallout1">
            <a:avLst>
              <a:gd name="adj1" fmla="val 50000"/>
              <a:gd name="adj2" fmla="val 59"/>
              <a:gd name="adj3" fmla="val 52084"/>
              <a:gd name="adj4" fmla="val -83274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&lt;input type=“submit”&gt;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84444936-F692-5959-1B4C-33A5D6B67E03}"/>
              </a:ext>
            </a:extLst>
          </p:cNvPr>
          <p:cNvSpPr/>
          <p:nvPr/>
        </p:nvSpPr>
        <p:spPr>
          <a:xfrm>
            <a:off x="1371054" y="1736104"/>
            <a:ext cx="1463438" cy="426128"/>
          </a:xfrm>
          <a:prstGeom prst="borderCallout1">
            <a:avLst>
              <a:gd name="adj1" fmla="val 54166"/>
              <a:gd name="adj2" fmla="val 100059"/>
              <a:gd name="adj3" fmla="val 54167"/>
              <a:gd name="adj4" fmla="val 125142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fieldset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975AD3C6-0430-DE54-1BD2-04327FD36964}"/>
              </a:ext>
            </a:extLst>
          </p:cNvPr>
          <p:cNvSpPr/>
          <p:nvPr/>
        </p:nvSpPr>
        <p:spPr>
          <a:xfrm>
            <a:off x="1367399" y="2900743"/>
            <a:ext cx="1463438" cy="426128"/>
          </a:xfrm>
          <a:prstGeom prst="borderCallout1">
            <a:avLst>
              <a:gd name="adj1" fmla="val 54166"/>
              <a:gd name="adj2" fmla="val 100059"/>
              <a:gd name="adj3" fmla="val 54167"/>
              <a:gd name="adj4" fmla="val 135764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&lt;label&gt;</a:t>
            </a:r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4AEAA64A-E8A5-C38D-8B68-DE3B677B017F}"/>
              </a:ext>
            </a:extLst>
          </p:cNvPr>
          <p:cNvSpPr/>
          <p:nvPr/>
        </p:nvSpPr>
        <p:spPr>
          <a:xfrm>
            <a:off x="1367399" y="4802359"/>
            <a:ext cx="1463438" cy="426128"/>
          </a:xfrm>
          <a:prstGeom prst="borderCallout1">
            <a:avLst>
              <a:gd name="adj1" fmla="val 54166"/>
              <a:gd name="adj2" fmla="val 100059"/>
              <a:gd name="adj3" fmla="val 58459"/>
              <a:gd name="adj4" fmla="val 190749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&lt;select&gt;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67FBB5A4-0EE7-36B3-AE93-2D1C14B64F4A}"/>
              </a:ext>
            </a:extLst>
          </p:cNvPr>
          <p:cNvSpPr/>
          <p:nvPr/>
        </p:nvSpPr>
        <p:spPr>
          <a:xfrm>
            <a:off x="6223470" y="177176"/>
            <a:ext cx="1463438" cy="426128"/>
          </a:xfrm>
          <a:prstGeom prst="borderCallout1">
            <a:avLst>
              <a:gd name="adj1" fmla="val 97083"/>
              <a:gd name="adj2" fmla="val 50073"/>
              <a:gd name="adj3" fmla="val 178625"/>
              <a:gd name="adj4" fmla="val 50254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&lt;form&gt;</a:t>
            </a:r>
          </a:p>
        </p:txBody>
      </p:sp>
    </p:spTree>
    <p:extLst>
      <p:ext uri="{BB962C8B-B14F-4D97-AF65-F5344CB8AC3E}">
        <p14:creationId xmlns:p14="http://schemas.microsoft.com/office/powerpoint/2010/main" val="35010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5240A9-9077-BAC6-AC1E-E4B19712B403}"/>
              </a:ext>
            </a:extLst>
          </p:cNvPr>
          <p:cNvSpPr/>
          <p:nvPr/>
        </p:nvSpPr>
        <p:spPr>
          <a:xfrm>
            <a:off x="582459" y="132733"/>
            <a:ext cx="2000486" cy="508496"/>
          </a:xfrm>
          <a:prstGeom prst="rect">
            <a:avLst/>
          </a:prstGeom>
          <a:solidFill>
            <a:srgbClr val="EA4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D18AF9-2492-5039-6CBB-2685856E9EA4}"/>
              </a:ext>
            </a:extLst>
          </p:cNvPr>
          <p:cNvSpPr/>
          <p:nvPr/>
        </p:nvSpPr>
        <p:spPr>
          <a:xfrm>
            <a:off x="0" y="0"/>
            <a:ext cx="12192000" cy="135786"/>
          </a:xfrm>
          <a:prstGeom prst="rect">
            <a:avLst/>
          </a:prstGeom>
          <a:solidFill>
            <a:srgbClr val="0F55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60637F-D9EA-AF44-1CFC-5982FF44B5BE}"/>
              </a:ext>
            </a:extLst>
          </p:cNvPr>
          <p:cNvSpPr/>
          <p:nvPr/>
        </p:nvSpPr>
        <p:spPr>
          <a:xfrm>
            <a:off x="0" y="6722214"/>
            <a:ext cx="12192000" cy="135786"/>
          </a:xfrm>
          <a:prstGeom prst="rect">
            <a:avLst/>
          </a:prstGeom>
          <a:solidFill>
            <a:srgbClr val="0F55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0F4E4C-4524-7BCF-2534-19BD0230A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5" y="135786"/>
            <a:ext cx="531929" cy="52129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1BA0E5A-1DDD-617E-8C8F-8AF2261E3B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931479"/>
              </p:ext>
            </p:extLst>
          </p:nvPr>
        </p:nvGraphicFramePr>
        <p:xfrm>
          <a:off x="937580" y="806310"/>
          <a:ext cx="10363694" cy="5394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E142E17-6FB8-C43C-18E9-4CAD00791E95}"/>
              </a:ext>
            </a:extLst>
          </p:cNvPr>
          <p:cNvSpPr txBox="1"/>
          <p:nvPr/>
        </p:nvSpPr>
        <p:spPr>
          <a:xfrm>
            <a:off x="1504276" y="2501214"/>
            <a:ext cx="92303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password: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OTP,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checkbox: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button: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09701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5240A9-9077-BAC6-AC1E-E4B19712B403}"/>
              </a:ext>
            </a:extLst>
          </p:cNvPr>
          <p:cNvSpPr/>
          <p:nvPr/>
        </p:nvSpPr>
        <p:spPr>
          <a:xfrm>
            <a:off x="582459" y="132733"/>
            <a:ext cx="2000486" cy="508496"/>
          </a:xfrm>
          <a:prstGeom prst="rect">
            <a:avLst/>
          </a:prstGeom>
          <a:solidFill>
            <a:srgbClr val="027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D18AF9-2492-5039-6CBB-2685856E9EA4}"/>
              </a:ext>
            </a:extLst>
          </p:cNvPr>
          <p:cNvSpPr/>
          <p:nvPr/>
        </p:nvSpPr>
        <p:spPr>
          <a:xfrm>
            <a:off x="0" y="0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60637F-D9EA-AF44-1CFC-5982FF44B5BE}"/>
              </a:ext>
            </a:extLst>
          </p:cNvPr>
          <p:cNvSpPr/>
          <p:nvPr/>
        </p:nvSpPr>
        <p:spPr>
          <a:xfrm>
            <a:off x="0" y="6722214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6C971-B401-8255-97D1-53728EEE3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9" y="132733"/>
            <a:ext cx="546282" cy="546282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DE8C347-15FA-A9FC-554F-0A6F3C3A45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4131520"/>
              </p:ext>
            </p:extLst>
          </p:nvPr>
        </p:nvGraphicFramePr>
        <p:xfrm>
          <a:off x="753710" y="934557"/>
          <a:ext cx="10560292" cy="528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4AFAB87-585C-BDC2-8D6B-B6863F3DE1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6083" y="1909340"/>
            <a:ext cx="7019833" cy="40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5240A9-9077-BAC6-AC1E-E4B19712B403}"/>
              </a:ext>
            </a:extLst>
          </p:cNvPr>
          <p:cNvSpPr/>
          <p:nvPr/>
        </p:nvSpPr>
        <p:spPr>
          <a:xfrm>
            <a:off x="568536" y="131888"/>
            <a:ext cx="3009165" cy="508496"/>
          </a:xfrm>
          <a:prstGeom prst="rect">
            <a:avLst/>
          </a:prstGeom>
          <a:solidFill>
            <a:srgbClr val="FBA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BIỂU MẪU WEB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D18AF9-2492-5039-6CBB-2685856E9EA4}"/>
              </a:ext>
            </a:extLst>
          </p:cNvPr>
          <p:cNvSpPr/>
          <p:nvPr/>
        </p:nvSpPr>
        <p:spPr>
          <a:xfrm>
            <a:off x="0" y="0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60637F-D9EA-AF44-1CFC-5982FF44B5BE}"/>
              </a:ext>
            </a:extLst>
          </p:cNvPr>
          <p:cNvSpPr/>
          <p:nvPr/>
        </p:nvSpPr>
        <p:spPr>
          <a:xfrm>
            <a:off x="0" y="6722214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04188-BABD-9476-4BCD-5D5C2B963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9" y="132733"/>
            <a:ext cx="489398" cy="4780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D1498B-F640-AB92-6E9A-5B833DF99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675" y="3379242"/>
            <a:ext cx="3460234" cy="306338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FAE29E7-8BC2-052B-515B-D274C24CAB8C}"/>
              </a:ext>
            </a:extLst>
          </p:cNvPr>
          <p:cNvGrpSpPr/>
          <p:nvPr/>
        </p:nvGrpSpPr>
        <p:grpSpPr>
          <a:xfrm>
            <a:off x="8606165" y="566076"/>
            <a:ext cx="2062257" cy="2062257"/>
            <a:chOff x="5064871" y="545492"/>
            <a:chExt cx="2062257" cy="2062257"/>
          </a:xfrm>
        </p:grpSpPr>
        <p:pic>
          <p:nvPicPr>
            <p:cNvPr id="1026" name="Picture 2" descr="Web Server| Features of Web Server - Tech Blog">
              <a:extLst>
                <a:ext uri="{FF2B5EF4-FFF2-40B4-BE49-F238E27FC236}">
                  <a16:creationId xmlns:a16="http://schemas.microsoft.com/office/drawing/2014/main" id="{9C98869B-F122-97B3-FF4D-F357A648E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871" y="545492"/>
              <a:ext cx="2062257" cy="2062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08A985-D53F-4995-FEAD-B0A1FDDA07F7}"/>
                </a:ext>
              </a:extLst>
            </p:cNvPr>
            <p:cNvSpPr txBox="1"/>
            <p:nvPr/>
          </p:nvSpPr>
          <p:spPr>
            <a:xfrm>
              <a:off x="5805997" y="1131189"/>
              <a:ext cx="10209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Web Server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0B41CD3-A7A7-B663-B7D4-B9F3FD3167BA}"/>
              </a:ext>
            </a:extLst>
          </p:cNvPr>
          <p:cNvSpPr txBox="1"/>
          <p:nvPr/>
        </p:nvSpPr>
        <p:spPr>
          <a:xfrm>
            <a:off x="5620162" y="3534802"/>
            <a:ext cx="206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abcd@gmail.com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4CD95C-1272-BC4B-3B37-78345F405193}"/>
              </a:ext>
            </a:extLst>
          </p:cNvPr>
          <p:cNvSpPr txBox="1"/>
          <p:nvPr/>
        </p:nvSpPr>
        <p:spPr>
          <a:xfrm>
            <a:off x="5573631" y="4079214"/>
            <a:ext cx="206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12345678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334C5-3E5E-E8D4-BDD5-10128C2A02E7}"/>
              </a:ext>
            </a:extLst>
          </p:cNvPr>
          <p:cNvSpPr txBox="1"/>
          <p:nvPr/>
        </p:nvSpPr>
        <p:spPr>
          <a:xfrm>
            <a:off x="4420195" y="3036685"/>
            <a:ext cx="3215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www.facebook.com/login.asp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6E155-AF84-154A-11BC-AA2C28520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6838" y="234962"/>
            <a:ext cx="4480909" cy="3066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5AAABA-BDC1-F042-1CB3-20D55A4E1E80}"/>
              </a:ext>
            </a:extLst>
          </p:cNvPr>
          <p:cNvSpPr txBox="1"/>
          <p:nvPr/>
        </p:nvSpPr>
        <p:spPr>
          <a:xfrm>
            <a:off x="842184" y="1505716"/>
            <a:ext cx="45884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(form):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9973FA9-3935-DC72-13DC-4F29B1981C78}"/>
              </a:ext>
            </a:extLst>
          </p:cNvPr>
          <p:cNvSpPr/>
          <p:nvPr/>
        </p:nvSpPr>
        <p:spPr>
          <a:xfrm>
            <a:off x="679333" y="629894"/>
            <a:ext cx="209279" cy="3683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8349"/>
                </a:lnTo>
                <a:lnTo>
                  <a:pt x="209279" y="368349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AAF0FB2-F7F6-95EE-BD1E-E1064EDF1212}"/>
              </a:ext>
            </a:extLst>
          </p:cNvPr>
          <p:cNvSpPr/>
          <p:nvPr/>
        </p:nvSpPr>
        <p:spPr>
          <a:xfrm>
            <a:off x="888614" y="772022"/>
            <a:ext cx="2247778" cy="491132"/>
          </a:xfrm>
          <a:custGeom>
            <a:avLst/>
            <a:gdLst>
              <a:gd name="connsiteX0" fmla="*/ 0 w 3561703"/>
              <a:gd name="connsiteY0" fmla="*/ 49113 h 491132"/>
              <a:gd name="connsiteX1" fmla="*/ 49113 w 3561703"/>
              <a:gd name="connsiteY1" fmla="*/ 0 h 491132"/>
              <a:gd name="connsiteX2" fmla="*/ 3512590 w 3561703"/>
              <a:gd name="connsiteY2" fmla="*/ 0 h 491132"/>
              <a:gd name="connsiteX3" fmla="*/ 3561703 w 3561703"/>
              <a:gd name="connsiteY3" fmla="*/ 49113 h 491132"/>
              <a:gd name="connsiteX4" fmla="*/ 3561703 w 3561703"/>
              <a:gd name="connsiteY4" fmla="*/ 442019 h 491132"/>
              <a:gd name="connsiteX5" fmla="*/ 3512590 w 3561703"/>
              <a:gd name="connsiteY5" fmla="*/ 491132 h 491132"/>
              <a:gd name="connsiteX6" fmla="*/ 49113 w 3561703"/>
              <a:gd name="connsiteY6" fmla="*/ 491132 h 491132"/>
              <a:gd name="connsiteX7" fmla="*/ 0 w 3561703"/>
              <a:gd name="connsiteY7" fmla="*/ 442019 h 491132"/>
              <a:gd name="connsiteX8" fmla="*/ 0 w 3561703"/>
              <a:gd name="connsiteY8" fmla="*/ 49113 h 4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703" h="491132">
                <a:moveTo>
                  <a:pt x="0" y="49113"/>
                </a:moveTo>
                <a:cubicBezTo>
                  <a:pt x="0" y="21989"/>
                  <a:pt x="21989" y="0"/>
                  <a:pt x="49113" y="0"/>
                </a:cubicBezTo>
                <a:lnTo>
                  <a:pt x="3512590" y="0"/>
                </a:lnTo>
                <a:cubicBezTo>
                  <a:pt x="3539714" y="0"/>
                  <a:pt x="3561703" y="21989"/>
                  <a:pt x="3561703" y="49113"/>
                </a:cubicBezTo>
                <a:lnTo>
                  <a:pt x="3561703" y="442019"/>
                </a:lnTo>
                <a:cubicBezTo>
                  <a:pt x="3561703" y="469143"/>
                  <a:pt x="3539714" y="491132"/>
                  <a:pt x="3512590" y="491132"/>
                </a:cubicBezTo>
                <a:lnTo>
                  <a:pt x="49113" y="491132"/>
                </a:lnTo>
                <a:cubicBezTo>
                  <a:pt x="21989" y="491132"/>
                  <a:pt x="0" y="469143"/>
                  <a:pt x="0" y="442019"/>
                </a:cubicBezTo>
                <a:lnTo>
                  <a:pt x="0" y="49113"/>
                </a:lnTo>
                <a:close/>
              </a:path>
            </a:pathLst>
          </a:custGeom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105" tIns="44865" rIns="60105" bIns="448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kern="1200" dirty="0"/>
          </a:p>
        </p:txBody>
      </p:sp>
    </p:spTree>
    <p:extLst>
      <p:ext uri="{BB962C8B-B14F-4D97-AF65-F5344CB8AC3E}">
        <p14:creationId xmlns:p14="http://schemas.microsoft.com/office/powerpoint/2010/main" val="186699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24623 -0.33588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5" y="-1680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0833E-6 4.07407E-6 L 0.24623 -0.33588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5" y="-1680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7.40741E-7 L 0.25521 -0.3530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0.25403 0.45995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  <p:bldP spid="21" grpId="1"/>
      <p:bldP spid="21" grpId="2"/>
      <p:bldP spid="22" grpId="0"/>
      <p:bldP spid="22" grpId="1"/>
      <p:bldP spid="22" grpId="2"/>
      <p:bldP spid="3" grpId="0"/>
      <p:bldP spid="3" grpId="1"/>
      <p:bldP spid="3" grpId="2"/>
      <p:bldP spid="5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5240A9-9077-BAC6-AC1E-E4B19712B403}"/>
              </a:ext>
            </a:extLst>
          </p:cNvPr>
          <p:cNvSpPr/>
          <p:nvPr/>
        </p:nvSpPr>
        <p:spPr>
          <a:xfrm>
            <a:off x="582459" y="132733"/>
            <a:ext cx="2000486" cy="508496"/>
          </a:xfrm>
          <a:prstGeom prst="rect">
            <a:avLst/>
          </a:prstGeom>
          <a:solidFill>
            <a:srgbClr val="027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D18AF9-2492-5039-6CBB-2685856E9EA4}"/>
              </a:ext>
            </a:extLst>
          </p:cNvPr>
          <p:cNvSpPr/>
          <p:nvPr/>
        </p:nvSpPr>
        <p:spPr>
          <a:xfrm>
            <a:off x="0" y="0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60637F-D9EA-AF44-1CFC-5982FF44B5BE}"/>
              </a:ext>
            </a:extLst>
          </p:cNvPr>
          <p:cNvSpPr/>
          <p:nvPr/>
        </p:nvSpPr>
        <p:spPr>
          <a:xfrm>
            <a:off x="0" y="6722214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6C971-B401-8255-97D1-53728EEE3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9" y="132733"/>
            <a:ext cx="546282" cy="546282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DE8C347-15FA-A9FC-554F-0A6F3C3A45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356569"/>
              </p:ext>
            </p:extLst>
          </p:nvPr>
        </p:nvGraphicFramePr>
        <p:xfrm>
          <a:off x="815854" y="773962"/>
          <a:ext cx="10560292" cy="571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4521A9A-6073-AE94-8BB6-72A3D63C1F93}"/>
              </a:ext>
            </a:extLst>
          </p:cNvPr>
          <p:cNvSpPr txBox="1"/>
          <p:nvPr/>
        </p:nvSpPr>
        <p:spPr>
          <a:xfrm>
            <a:off x="1338119" y="1965262"/>
            <a:ext cx="95157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&lt;meta charset="UTF-8"&gt;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&lt;h2&gt;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&lt;/h2&gt;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[&lt;a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="the_thao.html" target="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iframe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&lt;/a&gt;]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[&lt;a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="nghe_thuat.html" target="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iframe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&lt;/a&gt;]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[&lt;a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"registration-form.html" target="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iframe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&lt;/a&gt;]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iframe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name="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iframe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width="650" height="650"&gt;&lt;/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iframe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7754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5240A9-9077-BAC6-AC1E-E4B19712B403}"/>
              </a:ext>
            </a:extLst>
          </p:cNvPr>
          <p:cNvSpPr/>
          <p:nvPr/>
        </p:nvSpPr>
        <p:spPr>
          <a:xfrm>
            <a:off x="568536" y="131888"/>
            <a:ext cx="3009165" cy="508496"/>
          </a:xfrm>
          <a:prstGeom prst="rect">
            <a:avLst/>
          </a:prstGeom>
          <a:solidFill>
            <a:srgbClr val="FBA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BIỂU MẪU WEB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D18AF9-2492-5039-6CBB-2685856E9EA4}"/>
              </a:ext>
            </a:extLst>
          </p:cNvPr>
          <p:cNvSpPr/>
          <p:nvPr/>
        </p:nvSpPr>
        <p:spPr>
          <a:xfrm>
            <a:off x="0" y="0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60637F-D9EA-AF44-1CFC-5982FF44B5BE}"/>
              </a:ext>
            </a:extLst>
          </p:cNvPr>
          <p:cNvSpPr/>
          <p:nvPr/>
        </p:nvSpPr>
        <p:spPr>
          <a:xfrm>
            <a:off x="0" y="6722214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04188-BABD-9476-4BCD-5D5C2B963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9" y="132733"/>
            <a:ext cx="489398" cy="478017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122ADAE-FB42-C8B3-6A37-4C24BB37AE76}"/>
              </a:ext>
            </a:extLst>
          </p:cNvPr>
          <p:cNvSpPr/>
          <p:nvPr/>
        </p:nvSpPr>
        <p:spPr>
          <a:xfrm>
            <a:off x="679333" y="629894"/>
            <a:ext cx="209279" cy="3683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8349"/>
                </a:lnTo>
                <a:lnTo>
                  <a:pt x="209279" y="368349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B72E50F-110C-B943-F995-0E46A714C062}"/>
              </a:ext>
            </a:extLst>
          </p:cNvPr>
          <p:cNvSpPr/>
          <p:nvPr/>
        </p:nvSpPr>
        <p:spPr>
          <a:xfrm>
            <a:off x="888614" y="772022"/>
            <a:ext cx="2622682" cy="491132"/>
          </a:xfrm>
          <a:custGeom>
            <a:avLst/>
            <a:gdLst>
              <a:gd name="connsiteX0" fmla="*/ 0 w 3561703"/>
              <a:gd name="connsiteY0" fmla="*/ 49113 h 491132"/>
              <a:gd name="connsiteX1" fmla="*/ 49113 w 3561703"/>
              <a:gd name="connsiteY1" fmla="*/ 0 h 491132"/>
              <a:gd name="connsiteX2" fmla="*/ 3512590 w 3561703"/>
              <a:gd name="connsiteY2" fmla="*/ 0 h 491132"/>
              <a:gd name="connsiteX3" fmla="*/ 3561703 w 3561703"/>
              <a:gd name="connsiteY3" fmla="*/ 49113 h 491132"/>
              <a:gd name="connsiteX4" fmla="*/ 3561703 w 3561703"/>
              <a:gd name="connsiteY4" fmla="*/ 442019 h 491132"/>
              <a:gd name="connsiteX5" fmla="*/ 3512590 w 3561703"/>
              <a:gd name="connsiteY5" fmla="*/ 491132 h 491132"/>
              <a:gd name="connsiteX6" fmla="*/ 49113 w 3561703"/>
              <a:gd name="connsiteY6" fmla="*/ 491132 h 491132"/>
              <a:gd name="connsiteX7" fmla="*/ 0 w 3561703"/>
              <a:gd name="connsiteY7" fmla="*/ 442019 h 491132"/>
              <a:gd name="connsiteX8" fmla="*/ 0 w 3561703"/>
              <a:gd name="connsiteY8" fmla="*/ 49113 h 4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703" h="491132">
                <a:moveTo>
                  <a:pt x="0" y="49113"/>
                </a:moveTo>
                <a:cubicBezTo>
                  <a:pt x="0" y="21989"/>
                  <a:pt x="21989" y="0"/>
                  <a:pt x="49113" y="0"/>
                </a:cubicBezTo>
                <a:lnTo>
                  <a:pt x="3512590" y="0"/>
                </a:lnTo>
                <a:cubicBezTo>
                  <a:pt x="3539714" y="0"/>
                  <a:pt x="3561703" y="21989"/>
                  <a:pt x="3561703" y="49113"/>
                </a:cubicBezTo>
                <a:lnTo>
                  <a:pt x="3561703" y="442019"/>
                </a:lnTo>
                <a:cubicBezTo>
                  <a:pt x="3561703" y="469143"/>
                  <a:pt x="3539714" y="491132"/>
                  <a:pt x="3512590" y="491132"/>
                </a:cubicBezTo>
                <a:lnTo>
                  <a:pt x="49113" y="491132"/>
                </a:lnTo>
                <a:cubicBezTo>
                  <a:pt x="21989" y="491132"/>
                  <a:pt x="0" y="469143"/>
                  <a:pt x="0" y="442019"/>
                </a:cubicBezTo>
                <a:lnTo>
                  <a:pt x="0" y="49113"/>
                </a:lnTo>
                <a:close/>
              </a:path>
            </a:pathLst>
          </a:custGeom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105" tIns="44865" rIns="60105" bIns="448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kern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7C0822-8D93-3B8F-0D26-DA3EBDE8A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675" y="3379242"/>
            <a:ext cx="3460234" cy="30633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B442A39-1E67-0BD0-40AD-58CA402141EB}"/>
              </a:ext>
            </a:extLst>
          </p:cNvPr>
          <p:cNvGrpSpPr/>
          <p:nvPr/>
        </p:nvGrpSpPr>
        <p:grpSpPr>
          <a:xfrm>
            <a:off x="8606165" y="566076"/>
            <a:ext cx="2062257" cy="2062257"/>
            <a:chOff x="5064871" y="545492"/>
            <a:chExt cx="2062257" cy="2062257"/>
          </a:xfrm>
        </p:grpSpPr>
        <p:pic>
          <p:nvPicPr>
            <p:cNvPr id="7" name="Picture 2" descr="Web Server| Features of Web Server - Tech Blog">
              <a:extLst>
                <a:ext uri="{FF2B5EF4-FFF2-40B4-BE49-F238E27FC236}">
                  <a16:creationId xmlns:a16="http://schemas.microsoft.com/office/drawing/2014/main" id="{9AB456D8-D0C4-6D5D-B2FA-33D41026CB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871" y="545492"/>
              <a:ext cx="2062257" cy="2062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A5E026-D25B-21D3-093E-9BFFEE818757}"/>
                </a:ext>
              </a:extLst>
            </p:cNvPr>
            <p:cNvSpPr txBox="1"/>
            <p:nvPr/>
          </p:nvSpPr>
          <p:spPr>
            <a:xfrm>
              <a:off x="5805997" y="1131189"/>
              <a:ext cx="10209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Web Server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79C125F-A9FB-6C5B-1427-378E3637AD67}"/>
              </a:ext>
            </a:extLst>
          </p:cNvPr>
          <p:cNvSpPr txBox="1"/>
          <p:nvPr/>
        </p:nvSpPr>
        <p:spPr>
          <a:xfrm>
            <a:off x="778541" y="1365465"/>
            <a:ext cx="45622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nn-NO" sz="2400" b="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nn-NO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nn-NO" sz="2400" b="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nn-NO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/form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99A132-8630-6FF4-E044-094D157378AE}"/>
              </a:ext>
            </a:extLst>
          </p:cNvPr>
          <p:cNvSpPr txBox="1"/>
          <p:nvPr/>
        </p:nvSpPr>
        <p:spPr>
          <a:xfrm>
            <a:off x="778540" y="2489354"/>
            <a:ext cx="45622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</a:t>
            </a:r>
          </a:p>
        </p:txBody>
      </p:sp>
    </p:spTree>
    <p:extLst>
      <p:ext uri="{BB962C8B-B14F-4D97-AF65-F5344CB8AC3E}">
        <p14:creationId xmlns:p14="http://schemas.microsoft.com/office/powerpoint/2010/main" val="426379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5240A9-9077-BAC6-AC1E-E4B19712B403}"/>
              </a:ext>
            </a:extLst>
          </p:cNvPr>
          <p:cNvSpPr/>
          <p:nvPr/>
        </p:nvSpPr>
        <p:spPr>
          <a:xfrm>
            <a:off x="568536" y="131888"/>
            <a:ext cx="3009165" cy="508496"/>
          </a:xfrm>
          <a:prstGeom prst="rect">
            <a:avLst/>
          </a:prstGeom>
          <a:solidFill>
            <a:srgbClr val="FBA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BIỂU MẪU WEB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D18AF9-2492-5039-6CBB-2685856E9EA4}"/>
              </a:ext>
            </a:extLst>
          </p:cNvPr>
          <p:cNvSpPr/>
          <p:nvPr/>
        </p:nvSpPr>
        <p:spPr>
          <a:xfrm>
            <a:off x="0" y="0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60637F-D9EA-AF44-1CFC-5982FF44B5BE}"/>
              </a:ext>
            </a:extLst>
          </p:cNvPr>
          <p:cNvSpPr/>
          <p:nvPr/>
        </p:nvSpPr>
        <p:spPr>
          <a:xfrm>
            <a:off x="0" y="6722214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04188-BABD-9476-4BCD-5D5C2B963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9" y="132733"/>
            <a:ext cx="489398" cy="478017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122ADAE-FB42-C8B3-6A37-4C24BB37AE76}"/>
              </a:ext>
            </a:extLst>
          </p:cNvPr>
          <p:cNvSpPr/>
          <p:nvPr/>
        </p:nvSpPr>
        <p:spPr>
          <a:xfrm>
            <a:off x="679333" y="629894"/>
            <a:ext cx="209279" cy="3683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8349"/>
                </a:lnTo>
                <a:lnTo>
                  <a:pt x="209279" y="368349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B72E50F-110C-B943-F995-0E46A714C062}"/>
              </a:ext>
            </a:extLst>
          </p:cNvPr>
          <p:cNvSpPr/>
          <p:nvPr/>
        </p:nvSpPr>
        <p:spPr>
          <a:xfrm>
            <a:off x="888614" y="772022"/>
            <a:ext cx="2622682" cy="491132"/>
          </a:xfrm>
          <a:custGeom>
            <a:avLst/>
            <a:gdLst>
              <a:gd name="connsiteX0" fmla="*/ 0 w 3561703"/>
              <a:gd name="connsiteY0" fmla="*/ 49113 h 491132"/>
              <a:gd name="connsiteX1" fmla="*/ 49113 w 3561703"/>
              <a:gd name="connsiteY1" fmla="*/ 0 h 491132"/>
              <a:gd name="connsiteX2" fmla="*/ 3512590 w 3561703"/>
              <a:gd name="connsiteY2" fmla="*/ 0 h 491132"/>
              <a:gd name="connsiteX3" fmla="*/ 3561703 w 3561703"/>
              <a:gd name="connsiteY3" fmla="*/ 49113 h 491132"/>
              <a:gd name="connsiteX4" fmla="*/ 3561703 w 3561703"/>
              <a:gd name="connsiteY4" fmla="*/ 442019 h 491132"/>
              <a:gd name="connsiteX5" fmla="*/ 3512590 w 3561703"/>
              <a:gd name="connsiteY5" fmla="*/ 491132 h 491132"/>
              <a:gd name="connsiteX6" fmla="*/ 49113 w 3561703"/>
              <a:gd name="connsiteY6" fmla="*/ 491132 h 491132"/>
              <a:gd name="connsiteX7" fmla="*/ 0 w 3561703"/>
              <a:gd name="connsiteY7" fmla="*/ 442019 h 491132"/>
              <a:gd name="connsiteX8" fmla="*/ 0 w 3561703"/>
              <a:gd name="connsiteY8" fmla="*/ 49113 h 4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703" h="491132">
                <a:moveTo>
                  <a:pt x="0" y="49113"/>
                </a:moveTo>
                <a:cubicBezTo>
                  <a:pt x="0" y="21989"/>
                  <a:pt x="21989" y="0"/>
                  <a:pt x="49113" y="0"/>
                </a:cubicBezTo>
                <a:lnTo>
                  <a:pt x="3512590" y="0"/>
                </a:lnTo>
                <a:cubicBezTo>
                  <a:pt x="3539714" y="0"/>
                  <a:pt x="3561703" y="21989"/>
                  <a:pt x="3561703" y="49113"/>
                </a:cubicBezTo>
                <a:lnTo>
                  <a:pt x="3561703" y="442019"/>
                </a:lnTo>
                <a:cubicBezTo>
                  <a:pt x="3561703" y="469143"/>
                  <a:pt x="3539714" y="491132"/>
                  <a:pt x="3512590" y="491132"/>
                </a:cubicBezTo>
                <a:lnTo>
                  <a:pt x="49113" y="491132"/>
                </a:lnTo>
                <a:cubicBezTo>
                  <a:pt x="21989" y="491132"/>
                  <a:pt x="0" y="469143"/>
                  <a:pt x="0" y="442019"/>
                </a:cubicBezTo>
                <a:lnTo>
                  <a:pt x="0" y="49113"/>
                </a:lnTo>
                <a:close/>
              </a:path>
            </a:pathLst>
          </a:custGeom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105" tIns="44865" rIns="60105" bIns="448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kern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7C0822-8D93-3B8F-0D26-DA3EBDE8A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675" y="3379242"/>
            <a:ext cx="3460234" cy="30633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B442A39-1E67-0BD0-40AD-58CA402141EB}"/>
              </a:ext>
            </a:extLst>
          </p:cNvPr>
          <p:cNvGrpSpPr/>
          <p:nvPr/>
        </p:nvGrpSpPr>
        <p:grpSpPr>
          <a:xfrm>
            <a:off x="8606165" y="566076"/>
            <a:ext cx="2062257" cy="2062257"/>
            <a:chOff x="5064871" y="545492"/>
            <a:chExt cx="2062257" cy="2062257"/>
          </a:xfrm>
        </p:grpSpPr>
        <p:pic>
          <p:nvPicPr>
            <p:cNvPr id="7" name="Picture 2" descr="Web Server| Features of Web Server - Tech Blog">
              <a:extLst>
                <a:ext uri="{FF2B5EF4-FFF2-40B4-BE49-F238E27FC236}">
                  <a16:creationId xmlns:a16="http://schemas.microsoft.com/office/drawing/2014/main" id="{9AB456D8-D0C4-6D5D-B2FA-33D41026CB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871" y="545492"/>
              <a:ext cx="2062257" cy="2062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A5E026-D25B-21D3-093E-9BFFEE818757}"/>
                </a:ext>
              </a:extLst>
            </p:cNvPr>
            <p:cNvSpPr txBox="1"/>
            <p:nvPr/>
          </p:nvSpPr>
          <p:spPr>
            <a:xfrm>
              <a:off x="5805997" y="1131189"/>
              <a:ext cx="10209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Web Server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79C125F-A9FB-6C5B-1427-378E3637AD67}"/>
              </a:ext>
            </a:extLst>
          </p:cNvPr>
          <p:cNvSpPr txBox="1"/>
          <p:nvPr/>
        </p:nvSpPr>
        <p:spPr>
          <a:xfrm>
            <a:off x="786967" y="1386668"/>
            <a:ext cx="60597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nn-NO" sz="2400" b="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login.asp</a:t>
            </a:r>
            <a:r>
              <a:rPr lang="nn-NO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nn-NO" sz="2400" b="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</a:t>
            </a:r>
            <a:r>
              <a:rPr lang="nn-NO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tendangnhap</a:t>
            </a:r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password</a:t>
            </a:r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matkhau</a:t>
            </a:r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nn-N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/form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9521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ndicam 2024-07-26 16-55-17-153">
            <a:hlinkClick r:id="" action="ppaction://media"/>
            <a:extLst>
              <a:ext uri="{FF2B5EF4-FFF2-40B4-BE49-F238E27FC236}">
                <a16:creationId xmlns:a16="http://schemas.microsoft.com/office/drawing/2014/main" id="{5947F590-2E9C-7CC7-E676-3DC505DCF06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80937" y="258762"/>
            <a:ext cx="4694238" cy="64634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5240A9-9077-BAC6-AC1E-E4B19712B403}"/>
              </a:ext>
            </a:extLst>
          </p:cNvPr>
          <p:cNvSpPr/>
          <p:nvPr/>
        </p:nvSpPr>
        <p:spPr>
          <a:xfrm>
            <a:off x="568536" y="131888"/>
            <a:ext cx="3009165" cy="508496"/>
          </a:xfrm>
          <a:prstGeom prst="rect">
            <a:avLst/>
          </a:prstGeom>
          <a:solidFill>
            <a:srgbClr val="FBA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BIỂU MẪU WEB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D18AF9-2492-5039-6CBB-2685856E9EA4}"/>
              </a:ext>
            </a:extLst>
          </p:cNvPr>
          <p:cNvSpPr/>
          <p:nvPr/>
        </p:nvSpPr>
        <p:spPr>
          <a:xfrm>
            <a:off x="0" y="0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60637F-D9EA-AF44-1CFC-5982FF44B5BE}"/>
              </a:ext>
            </a:extLst>
          </p:cNvPr>
          <p:cNvSpPr/>
          <p:nvPr/>
        </p:nvSpPr>
        <p:spPr>
          <a:xfrm>
            <a:off x="0" y="6722214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04188-BABD-9476-4BCD-5D5C2B963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69" y="132733"/>
            <a:ext cx="489398" cy="478017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122ADAE-FB42-C8B3-6A37-4C24BB37AE76}"/>
              </a:ext>
            </a:extLst>
          </p:cNvPr>
          <p:cNvSpPr/>
          <p:nvPr/>
        </p:nvSpPr>
        <p:spPr>
          <a:xfrm>
            <a:off x="679333" y="629894"/>
            <a:ext cx="209279" cy="3683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8349"/>
                </a:lnTo>
                <a:lnTo>
                  <a:pt x="209279" y="368349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B72E50F-110C-B943-F995-0E46A714C062}"/>
              </a:ext>
            </a:extLst>
          </p:cNvPr>
          <p:cNvSpPr/>
          <p:nvPr/>
        </p:nvSpPr>
        <p:spPr>
          <a:xfrm>
            <a:off x="888614" y="772022"/>
            <a:ext cx="3491362" cy="491132"/>
          </a:xfrm>
          <a:custGeom>
            <a:avLst/>
            <a:gdLst>
              <a:gd name="connsiteX0" fmla="*/ 0 w 3561703"/>
              <a:gd name="connsiteY0" fmla="*/ 49113 h 491132"/>
              <a:gd name="connsiteX1" fmla="*/ 49113 w 3561703"/>
              <a:gd name="connsiteY1" fmla="*/ 0 h 491132"/>
              <a:gd name="connsiteX2" fmla="*/ 3512590 w 3561703"/>
              <a:gd name="connsiteY2" fmla="*/ 0 h 491132"/>
              <a:gd name="connsiteX3" fmla="*/ 3561703 w 3561703"/>
              <a:gd name="connsiteY3" fmla="*/ 49113 h 491132"/>
              <a:gd name="connsiteX4" fmla="*/ 3561703 w 3561703"/>
              <a:gd name="connsiteY4" fmla="*/ 442019 h 491132"/>
              <a:gd name="connsiteX5" fmla="*/ 3512590 w 3561703"/>
              <a:gd name="connsiteY5" fmla="*/ 491132 h 491132"/>
              <a:gd name="connsiteX6" fmla="*/ 49113 w 3561703"/>
              <a:gd name="connsiteY6" fmla="*/ 491132 h 491132"/>
              <a:gd name="connsiteX7" fmla="*/ 0 w 3561703"/>
              <a:gd name="connsiteY7" fmla="*/ 442019 h 491132"/>
              <a:gd name="connsiteX8" fmla="*/ 0 w 3561703"/>
              <a:gd name="connsiteY8" fmla="*/ 49113 h 4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703" h="491132">
                <a:moveTo>
                  <a:pt x="0" y="49113"/>
                </a:moveTo>
                <a:cubicBezTo>
                  <a:pt x="0" y="21989"/>
                  <a:pt x="21989" y="0"/>
                  <a:pt x="49113" y="0"/>
                </a:cubicBezTo>
                <a:lnTo>
                  <a:pt x="3512590" y="0"/>
                </a:lnTo>
                <a:cubicBezTo>
                  <a:pt x="3539714" y="0"/>
                  <a:pt x="3561703" y="21989"/>
                  <a:pt x="3561703" y="49113"/>
                </a:cubicBezTo>
                <a:lnTo>
                  <a:pt x="3561703" y="442019"/>
                </a:lnTo>
                <a:cubicBezTo>
                  <a:pt x="3561703" y="469143"/>
                  <a:pt x="3539714" y="491132"/>
                  <a:pt x="3512590" y="491132"/>
                </a:cubicBezTo>
                <a:lnTo>
                  <a:pt x="49113" y="491132"/>
                </a:lnTo>
                <a:cubicBezTo>
                  <a:pt x="21989" y="491132"/>
                  <a:pt x="0" y="469143"/>
                  <a:pt x="0" y="442019"/>
                </a:cubicBezTo>
                <a:lnTo>
                  <a:pt x="0" y="49113"/>
                </a:lnTo>
                <a:close/>
              </a:path>
            </a:pathLst>
          </a:custGeom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105" tIns="44865" rIns="60105" bIns="448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kern="1200" dirty="0"/>
          </a:p>
        </p:txBody>
      </p:sp>
    </p:spTree>
    <p:extLst>
      <p:ext uri="{BB962C8B-B14F-4D97-AF65-F5344CB8AC3E}">
        <p14:creationId xmlns:p14="http://schemas.microsoft.com/office/powerpoint/2010/main" val="270806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41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5E4621-9635-38CE-83A5-9F0B2A6FC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937" y="258762"/>
            <a:ext cx="4694238" cy="63404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5240A9-9077-BAC6-AC1E-E4B19712B403}"/>
              </a:ext>
            </a:extLst>
          </p:cNvPr>
          <p:cNvSpPr/>
          <p:nvPr/>
        </p:nvSpPr>
        <p:spPr>
          <a:xfrm>
            <a:off x="568536" y="131888"/>
            <a:ext cx="3009165" cy="508496"/>
          </a:xfrm>
          <a:prstGeom prst="rect">
            <a:avLst/>
          </a:prstGeom>
          <a:solidFill>
            <a:srgbClr val="FBA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BIỂU MẪU WEB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D18AF9-2492-5039-6CBB-2685856E9EA4}"/>
              </a:ext>
            </a:extLst>
          </p:cNvPr>
          <p:cNvSpPr/>
          <p:nvPr/>
        </p:nvSpPr>
        <p:spPr>
          <a:xfrm>
            <a:off x="0" y="0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60637F-D9EA-AF44-1CFC-5982FF44B5BE}"/>
              </a:ext>
            </a:extLst>
          </p:cNvPr>
          <p:cNvSpPr/>
          <p:nvPr/>
        </p:nvSpPr>
        <p:spPr>
          <a:xfrm>
            <a:off x="0" y="6722214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04188-BABD-9476-4BCD-5D5C2B963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9" y="132733"/>
            <a:ext cx="489398" cy="478017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122ADAE-FB42-C8B3-6A37-4C24BB37AE76}"/>
              </a:ext>
            </a:extLst>
          </p:cNvPr>
          <p:cNvSpPr/>
          <p:nvPr/>
        </p:nvSpPr>
        <p:spPr>
          <a:xfrm>
            <a:off x="679333" y="629894"/>
            <a:ext cx="209279" cy="3683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8349"/>
                </a:lnTo>
                <a:lnTo>
                  <a:pt x="209279" y="368349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B72E50F-110C-B943-F995-0E46A714C062}"/>
              </a:ext>
            </a:extLst>
          </p:cNvPr>
          <p:cNvSpPr/>
          <p:nvPr/>
        </p:nvSpPr>
        <p:spPr>
          <a:xfrm>
            <a:off x="888614" y="772022"/>
            <a:ext cx="3491362" cy="491132"/>
          </a:xfrm>
          <a:custGeom>
            <a:avLst/>
            <a:gdLst>
              <a:gd name="connsiteX0" fmla="*/ 0 w 3561703"/>
              <a:gd name="connsiteY0" fmla="*/ 49113 h 491132"/>
              <a:gd name="connsiteX1" fmla="*/ 49113 w 3561703"/>
              <a:gd name="connsiteY1" fmla="*/ 0 h 491132"/>
              <a:gd name="connsiteX2" fmla="*/ 3512590 w 3561703"/>
              <a:gd name="connsiteY2" fmla="*/ 0 h 491132"/>
              <a:gd name="connsiteX3" fmla="*/ 3561703 w 3561703"/>
              <a:gd name="connsiteY3" fmla="*/ 49113 h 491132"/>
              <a:gd name="connsiteX4" fmla="*/ 3561703 w 3561703"/>
              <a:gd name="connsiteY4" fmla="*/ 442019 h 491132"/>
              <a:gd name="connsiteX5" fmla="*/ 3512590 w 3561703"/>
              <a:gd name="connsiteY5" fmla="*/ 491132 h 491132"/>
              <a:gd name="connsiteX6" fmla="*/ 49113 w 3561703"/>
              <a:gd name="connsiteY6" fmla="*/ 491132 h 491132"/>
              <a:gd name="connsiteX7" fmla="*/ 0 w 3561703"/>
              <a:gd name="connsiteY7" fmla="*/ 442019 h 491132"/>
              <a:gd name="connsiteX8" fmla="*/ 0 w 3561703"/>
              <a:gd name="connsiteY8" fmla="*/ 49113 h 4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703" h="491132">
                <a:moveTo>
                  <a:pt x="0" y="49113"/>
                </a:moveTo>
                <a:cubicBezTo>
                  <a:pt x="0" y="21989"/>
                  <a:pt x="21989" y="0"/>
                  <a:pt x="49113" y="0"/>
                </a:cubicBezTo>
                <a:lnTo>
                  <a:pt x="3512590" y="0"/>
                </a:lnTo>
                <a:cubicBezTo>
                  <a:pt x="3539714" y="0"/>
                  <a:pt x="3561703" y="21989"/>
                  <a:pt x="3561703" y="49113"/>
                </a:cubicBezTo>
                <a:lnTo>
                  <a:pt x="3561703" y="442019"/>
                </a:lnTo>
                <a:cubicBezTo>
                  <a:pt x="3561703" y="469143"/>
                  <a:pt x="3539714" y="491132"/>
                  <a:pt x="3512590" y="491132"/>
                </a:cubicBezTo>
                <a:lnTo>
                  <a:pt x="49113" y="491132"/>
                </a:lnTo>
                <a:cubicBezTo>
                  <a:pt x="21989" y="491132"/>
                  <a:pt x="0" y="469143"/>
                  <a:pt x="0" y="442019"/>
                </a:cubicBezTo>
                <a:lnTo>
                  <a:pt x="0" y="49113"/>
                </a:lnTo>
                <a:close/>
              </a:path>
            </a:pathLst>
          </a:custGeom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105" tIns="44865" rIns="60105" bIns="448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kern="1200" dirty="0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FB06A71F-2F7F-4E2A-CF91-F723FDEF319A}"/>
              </a:ext>
            </a:extLst>
          </p:cNvPr>
          <p:cNvCxnSpPr>
            <a:cxnSpLocks/>
          </p:cNvCxnSpPr>
          <p:nvPr/>
        </p:nvCxnSpPr>
        <p:spPr>
          <a:xfrm flipV="1">
            <a:off x="1972534" y="1307280"/>
            <a:ext cx="4508403" cy="402838"/>
          </a:xfrm>
          <a:prstGeom prst="bentConnector3">
            <a:avLst>
              <a:gd name="adj1" fmla="val 55071"/>
            </a:avLst>
          </a:prstGeom>
          <a:ln w="127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9D338F81-F94F-88D4-A64D-5188D60FE638}"/>
              </a:ext>
            </a:extLst>
          </p:cNvPr>
          <p:cNvCxnSpPr>
            <a:cxnSpLocks/>
          </p:cNvCxnSpPr>
          <p:nvPr/>
        </p:nvCxnSpPr>
        <p:spPr>
          <a:xfrm flipV="1">
            <a:off x="2301126" y="2676046"/>
            <a:ext cx="5391433" cy="3082989"/>
          </a:xfrm>
          <a:prstGeom prst="bentConnector3">
            <a:avLst>
              <a:gd name="adj1" fmla="val 59837"/>
            </a:avLst>
          </a:prstGeom>
          <a:ln w="127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CB2AC0BE-A1C7-9393-FF66-F221F0068333}"/>
              </a:ext>
            </a:extLst>
          </p:cNvPr>
          <p:cNvCxnSpPr>
            <a:cxnSpLocks/>
          </p:cNvCxnSpPr>
          <p:nvPr/>
        </p:nvCxnSpPr>
        <p:spPr>
          <a:xfrm flipV="1">
            <a:off x="2542032" y="1009113"/>
            <a:ext cx="5479119" cy="3617751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CE51E251-3331-49D4-E33F-41BAE412A61A}"/>
              </a:ext>
            </a:extLst>
          </p:cNvPr>
          <p:cNvCxnSpPr>
            <a:cxnSpLocks/>
          </p:cNvCxnSpPr>
          <p:nvPr/>
        </p:nvCxnSpPr>
        <p:spPr>
          <a:xfrm flipV="1">
            <a:off x="2301126" y="1281045"/>
            <a:ext cx="5391433" cy="1169845"/>
          </a:xfrm>
          <a:prstGeom prst="bentConnector3">
            <a:avLst>
              <a:gd name="adj1" fmla="val 44403"/>
            </a:avLst>
          </a:prstGeom>
          <a:ln w="127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FB15EF66-B7A2-DB22-DF9A-F82F188AC66E}"/>
              </a:ext>
            </a:extLst>
          </p:cNvPr>
          <p:cNvCxnSpPr>
            <a:cxnSpLocks/>
          </p:cNvCxnSpPr>
          <p:nvPr/>
        </p:nvCxnSpPr>
        <p:spPr>
          <a:xfrm flipV="1">
            <a:off x="2945654" y="1631193"/>
            <a:ext cx="4665720" cy="1167495"/>
          </a:xfrm>
          <a:prstGeom prst="bentConnector3">
            <a:avLst>
              <a:gd name="adj1" fmla="val 41377"/>
            </a:avLst>
          </a:prstGeom>
          <a:ln w="127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7F46808C-4EB7-741E-11FA-BCEB2C27C2C5}"/>
              </a:ext>
            </a:extLst>
          </p:cNvPr>
          <p:cNvCxnSpPr>
            <a:cxnSpLocks/>
          </p:cNvCxnSpPr>
          <p:nvPr/>
        </p:nvCxnSpPr>
        <p:spPr>
          <a:xfrm flipV="1">
            <a:off x="2396665" y="1954008"/>
            <a:ext cx="5295894" cy="1223266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8AC73E98-BA40-211D-FCA6-4B4F33820969}"/>
              </a:ext>
            </a:extLst>
          </p:cNvPr>
          <p:cNvCxnSpPr>
            <a:cxnSpLocks/>
          </p:cNvCxnSpPr>
          <p:nvPr/>
        </p:nvCxnSpPr>
        <p:spPr>
          <a:xfrm flipV="1">
            <a:off x="2446521" y="3305688"/>
            <a:ext cx="5188373" cy="222012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E6CB714-415D-BBA8-6C15-B2CC658FEDB8}"/>
              </a:ext>
            </a:extLst>
          </p:cNvPr>
          <p:cNvCxnSpPr>
            <a:cxnSpLocks/>
          </p:cNvCxnSpPr>
          <p:nvPr/>
        </p:nvCxnSpPr>
        <p:spPr>
          <a:xfrm flipV="1">
            <a:off x="2945654" y="3767641"/>
            <a:ext cx="4689240" cy="138645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63D330A-DBD2-2FA0-059A-0641989A5E29}"/>
              </a:ext>
            </a:extLst>
          </p:cNvPr>
          <p:cNvCxnSpPr>
            <a:cxnSpLocks/>
          </p:cNvCxnSpPr>
          <p:nvPr/>
        </p:nvCxnSpPr>
        <p:spPr>
          <a:xfrm>
            <a:off x="2301126" y="4252855"/>
            <a:ext cx="5391433" cy="445161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6A3A2E0-06F9-8513-3B9E-8E152F3DBFA9}"/>
              </a:ext>
            </a:extLst>
          </p:cNvPr>
          <p:cNvCxnSpPr>
            <a:cxnSpLocks/>
          </p:cNvCxnSpPr>
          <p:nvPr/>
        </p:nvCxnSpPr>
        <p:spPr>
          <a:xfrm flipV="1">
            <a:off x="2066544" y="4993598"/>
            <a:ext cx="5626015" cy="38818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CB8D6D49-CC54-4BBB-A432-DAEEF64C1CC4}"/>
              </a:ext>
            </a:extLst>
          </p:cNvPr>
          <p:cNvCxnSpPr>
            <a:cxnSpLocks/>
          </p:cNvCxnSpPr>
          <p:nvPr/>
        </p:nvCxnSpPr>
        <p:spPr>
          <a:xfrm>
            <a:off x="2624328" y="4993598"/>
            <a:ext cx="5286547" cy="275718"/>
          </a:xfrm>
          <a:prstGeom prst="bentConnector3">
            <a:avLst>
              <a:gd name="adj1" fmla="val 50000"/>
            </a:avLst>
          </a:prstGeom>
          <a:ln w="127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6D1C16D-92B6-48F1-BF7A-4F34BD551059}"/>
              </a:ext>
            </a:extLst>
          </p:cNvPr>
          <p:cNvSpPr/>
          <p:nvPr/>
        </p:nvSpPr>
        <p:spPr>
          <a:xfrm>
            <a:off x="6318505" y="772022"/>
            <a:ext cx="4068878" cy="4804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2932E3E1-E96F-4C0D-BD09-39974187CC7F}"/>
              </a:ext>
            </a:extLst>
          </p:cNvPr>
          <p:cNvCxnSpPr>
            <a:cxnSpLocks/>
          </p:cNvCxnSpPr>
          <p:nvPr/>
        </p:nvCxnSpPr>
        <p:spPr>
          <a:xfrm flipV="1">
            <a:off x="2219767" y="4426442"/>
            <a:ext cx="4098738" cy="1695170"/>
          </a:xfrm>
          <a:prstGeom prst="bentConnector3">
            <a:avLst>
              <a:gd name="adj1" fmla="val 53346"/>
            </a:avLst>
          </a:prstGeom>
          <a:ln w="127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FBA875A-6400-A140-5ED6-C1E58780E3C5}"/>
              </a:ext>
            </a:extLst>
          </p:cNvPr>
          <p:cNvSpPr txBox="1"/>
          <p:nvPr/>
        </p:nvSpPr>
        <p:spPr>
          <a:xfrm>
            <a:off x="888612" y="1449981"/>
            <a:ext cx="311581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password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checkbox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textarea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fieldset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1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5240A9-9077-BAC6-AC1E-E4B19712B403}"/>
              </a:ext>
            </a:extLst>
          </p:cNvPr>
          <p:cNvSpPr/>
          <p:nvPr/>
        </p:nvSpPr>
        <p:spPr>
          <a:xfrm>
            <a:off x="568536" y="131888"/>
            <a:ext cx="3009165" cy="508496"/>
          </a:xfrm>
          <a:prstGeom prst="rect">
            <a:avLst/>
          </a:prstGeom>
          <a:solidFill>
            <a:srgbClr val="FBA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BIỂU MẪU WEB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D18AF9-2492-5039-6CBB-2685856E9EA4}"/>
              </a:ext>
            </a:extLst>
          </p:cNvPr>
          <p:cNvSpPr/>
          <p:nvPr/>
        </p:nvSpPr>
        <p:spPr>
          <a:xfrm>
            <a:off x="0" y="0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60637F-D9EA-AF44-1CFC-5982FF44B5BE}"/>
              </a:ext>
            </a:extLst>
          </p:cNvPr>
          <p:cNvSpPr/>
          <p:nvPr/>
        </p:nvSpPr>
        <p:spPr>
          <a:xfrm>
            <a:off x="0" y="6722214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04188-BABD-9476-4BCD-5D5C2B963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9" y="132733"/>
            <a:ext cx="489398" cy="478017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122ADAE-FB42-C8B3-6A37-4C24BB37AE76}"/>
              </a:ext>
            </a:extLst>
          </p:cNvPr>
          <p:cNvSpPr/>
          <p:nvPr/>
        </p:nvSpPr>
        <p:spPr>
          <a:xfrm>
            <a:off x="679333" y="629894"/>
            <a:ext cx="209279" cy="3683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8349"/>
                </a:lnTo>
                <a:lnTo>
                  <a:pt x="209279" y="368349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B72E50F-110C-B943-F995-0E46A714C062}"/>
              </a:ext>
            </a:extLst>
          </p:cNvPr>
          <p:cNvSpPr/>
          <p:nvPr/>
        </p:nvSpPr>
        <p:spPr>
          <a:xfrm>
            <a:off x="888614" y="772022"/>
            <a:ext cx="3491362" cy="491132"/>
          </a:xfrm>
          <a:custGeom>
            <a:avLst/>
            <a:gdLst>
              <a:gd name="connsiteX0" fmla="*/ 0 w 3561703"/>
              <a:gd name="connsiteY0" fmla="*/ 49113 h 491132"/>
              <a:gd name="connsiteX1" fmla="*/ 49113 w 3561703"/>
              <a:gd name="connsiteY1" fmla="*/ 0 h 491132"/>
              <a:gd name="connsiteX2" fmla="*/ 3512590 w 3561703"/>
              <a:gd name="connsiteY2" fmla="*/ 0 h 491132"/>
              <a:gd name="connsiteX3" fmla="*/ 3561703 w 3561703"/>
              <a:gd name="connsiteY3" fmla="*/ 49113 h 491132"/>
              <a:gd name="connsiteX4" fmla="*/ 3561703 w 3561703"/>
              <a:gd name="connsiteY4" fmla="*/ 442019 h 491132"/>
              <a:gd name="connsiteX5" fmla="*/ 3512590 w 3561703"/>
              <a:gd name="connsiteY5" fmla="*/ 491132 h 491132"/>
              <a:gd name="connsiteX6" fmla="*/ 49113 w 3561703"/>
              <a:gd name="connsiteY6" fmla="*/ 491132 h 491132"/>
              <a:gd name="connsiteX7" fmla="*/ 0 w 3561703"/>
              <a:gd name="connsiteY7" fmla="*/ 442019 h 491132"/>
              <a:gd name="connsiteX8" fmla="*/ 0 w 3561703"/>
              <a:gd name="connsiteY8" fmla="*/ 49113 h 4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703" h="491132">
                <a:moveTo>
                  <a:pt x="0" y="49113"/>
                </a:moveTo>
                <a:cubicBezTo>
                  <a:pt x="0" y="21989"/>
                  <a:pt x="21989" y="0"/>
                  <a:pt x="49113" y="0"/>
                </a:cubicBezTo>
                <a:lnTo>
                  <a:pt x="3512590" y="0"/>
                </a:lnTo>
                <a:cubicBezTo>
                  <a:pt x="3539714" y="0"/>
                  <a:pt x="3561703" y="21989"/>
                  <a:pt x="3561703" y="49113"/>
                </a:cubicBezTo>
                <a:lnTo>
                  <a:pt x="3561703" y="442019"/>
                </a:lnTo>
                <a:cubicBezTo>
                  <a:pt x="3561703" y="469143"/>
                  <a:pt x="3539714" y="491132"/>
                  <a:pt x="3512590" y="491132"/>
                </a:cubicBezTo>
                <a:lnTo>
                  <a:pt x="49113" y="491132"/>
                </a:lnTo>
                <a:cubicBezTo>
                  <a:pt x="21989" y="491132"/>
                  <a:pt x="0" y="469143"/>
                  <a:pt x="0" y="442019"/>
                </a:cubicBezTo>
                <a:lnTo>
                  <a:pt x="0" y="49113"/>
                </a:lnTo>
                <a:close/>
              </a:path>
            </a:pathLst>
          </a:custGeom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105" tIns="44865" rIns="60105" bIns="448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kern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D420D-37EE-6A82-6FFB-E1D9B18F4F27}"/>
              </a:ext>
            </a:extLst>
          </p:cNvPr>
          <p:cNvSpPr txBox="1"/>
          <p:nvPr/>
        </p:nvSpPr>
        <p:spPr>
          <a:xfrm>
            <a:off x="888612" y="1449981"/>
            <a:ext cx="233748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password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checkbox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textarea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fieldset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ownload Check Mark, Tick Mark, Check. Royalty-Free Vector Graphic - Pixabay">
            <a:extLst>
              <a:ext uri="{FF2B5EF4-FFF2-40B4-BE49-F238E27FC236}">
                <a16:creationId xmlns:a16="http://schemas.microsoft.com/office/drawing/2014/main" id="{019A1C43-4101-2F0A-17EA-565050539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0" y="1436726"/>
            <a:ext cx="403104" cy="3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ownload Check Mark, Tick Mark, Check. Royalty-Free Vector Graphic - Pixabay">
            <a:extLst>
              <a:ext uri="{FF2B5EF4-FFF2-40B4-BE49-F238E27FC236}">
                <a16:creationId xmlns:a16="http://schemas.microsoft.com/office/drawing/2014/main" id="{12D72A0D-5C66-157A-72CD-F2E6C86AE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08" y="2171035"/>
            <a:ext cx="403104" cy="3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C43FF3-CEE5-655A-EC3C-A674B79817AD}"/>
              </a:ext>
            </a:extLst>
          </p:cNvPr>
          <p:cNvSpPr txBox="1"/>
          <p:nvPr/>
        </p:nvSpPr>
        <p:spPr>
          <a:xfrm>
            <a:off x="3964928" y="2288950"/>
            <a:ext cx="74487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password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matkhau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matkhau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/label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6D72A5-0A31-9CDB-19FD-10E5E6142B4A}"/>
              </a:ext>
            </a:extLst>
          </p:cNvPr>
          <p:cNvSpPr txBox="1"/>
          <p:nvPr/>
        </p:nvSpPr>
        <p:spPr>
          <a:xfrm>
            <a:off x="3964928" y="3874063"/>
            <a:ext cx="74092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Times New Roman" panose="02020603050405020304" pitchFamily="18" charset="0"/>
              <a:buChar char="‣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&lt;input type ="text"&gt;: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Times New Roman" panose="02020603050405020304" pitchFamily="18" charset="0"/>
              <a:buChar char="‣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&lt;input type ="password"&gt;: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Times New Roman" panose="02020603050405020304" pitchFamily="18" charset="0"/>
              <a:buChar char="‣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&lt;input type ="date"&gt;: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Times New Roman" panose="02020603050405020304" pitchFamily="18" charset="0"/>
              <a:buChar char="‣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Times New Roman" panose="02020603050405020304" pitchFamily="18" charset="0"/>
              <a:buChar char="‣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Times New Roman" panose="02020603050405020304" pitchFamily="18" charset="0"/>
              <a:buChar char="‣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&lt;label&gt;: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Times New Roman" panose="02020603050405020304" pitchFamily="18" charset="0"/>
              <a:buChar char="‣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Download Check Mark, Tick Mark, Check. Royalty-Free Vector Graphic - Pixabay">
            <a:extLst>
              <a:ext uri="{FF2B5EF4-FFF2-40B4-BE49-F238E27FC236}">
                <a16:creationId xmlns:a16="http://schemas.microsoft.com/office/drawing/2014/main" id="{FBD41774-A664-A5AC-490C-D1035B4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08" y="2543970"/>
            <a:ext cx="403104" cy="3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B47486-DABA-9511-43D2-ED46B6BA5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492" y="405771"/>
            <a:ext cx="5199614" cy="1714766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pic>
        <p:nvPicPr>
          <p:cNvPr id="17" name="Picture 2" descr="Download Check Mark, Tick Mark, Check. Royalty-Free Vector Graphic - Pixabay">
            <a:extLst>
              <a:ext uri="{FF2B5EF4-FFF2-40B4-BE49-F238E27FC236}">
                <a16:creationId xmlns:a16="http://schemas.microsoft.com/office/drawing/2014/main" id="{4782290D-C9FB-1C4C-70B5-9FB0A9F92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08" y="2894315"/>
            <a:ext cx="403104" cy="3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5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5240A9-9077-BAC6-AC1E-E4B19712B403}"/>
              </a:ext>
            </a:extLst>
          </p:cNvPr>
          <p:cNvSpPr/>
          <p:nvPr/>
        </p:nvSpPr>
        <p:spPr>
          <a:xfrm>
            <a:off x="568536" y="131888"/>
            <a:ext cx="3009165" cy="508496"/>
          </a:xfrm>
          <a:prstGeom prst="rect">
            <a:avLst/>
          </a:prstGeom>
          <a:solidFill>
            <a:srgbClr val="FBA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BIỂU MẪU WEB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D18AF9-2492-5039-6CBB-2685856E9EA4}"/>
              </a:ext>
            </a:extLst>
          </p:cNvPr>
          <p:cNvSpPr/>
          <p:nvPr/>
        </p:nvSpPr>
        <p:spPr>
          <a:xfrm>
            <a:off x="0" y="0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60637F-D9EA-AF44-1CFC-5982FF44B5BE}"/>
              </a:ext>
            </a:extLst>
          </p:cNvPr>
          <p:cNvSpPr/>
          <p:nvPr/>
        </p:nvSpPr>
        <p:spPr>
          <a:xfrm>
            <a:off x="0" y="6722214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04188-BABD-9476-4BCD-5D5C2B963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9" y="132733"/>
            <a:ext cx="489398" cy="478017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122ADAE-FB42-C8B3-6A37-4C24BB37AE76}"/>
              </a:ext>
            </a:extLst>
          </p:cNvPr>
          <p:cNvSpPr/>
          <p:nvPr/>
        </p:nvSpPr>
        <p:spPr>
          <a:xfrm>
            <a:off x="679333" y="629894"/>
            <a:ext cx="209279" cy="3683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8349"/>
                </a:lnTo>
                <a:lnTo>
                  <a:pt x="209279" y="368349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B72E50F-110C-B943-F995-0E46A714C062}"/>
              </a:ext>
            </a:extLst>
          </p:cNvPr>
          <p:cNvSpPr/>
          <p:nvPr/>
        </p:nvSpPr>
        <p:spPr>
          <a:xfrm>
            <a:off x="888614" y="772022"/>
            <a:ext cx="3491362" cy="491132"/>
          </a:xfrm>
          <a:custGeom>
            <a:avLst/>
            <a:gdLst>
              <a:gd name="connsiteX0" fmla="*/ 0 w 3561703"/>
              <a:gd name="connsiteY0" fmla="*/ 49113 h 491132"/>
              <a:gd name="connsiteX1" fmla="*/ 49113 w 3561703"/>
              <a:gd name="connsiteY1" fmla="*/ 0 h 491132"/>
              <a:gd name="connsiteX2" fmla="*/ 3512590 w 3561703"/>
              <a:gd name="connsiteY2" fmla="*/ 0 h 491132"/>
              <a:gd name="connsiteX3" fmla="*/ 3561703 w 3561703"/>
              <a:gd name="connsiteY3" fmla="*/ 49113 h 491132"/>
              <a:gd name="connsiteX4" fmla="*/ 3561703 w 3561703"/>
              <a:gd name="connsiteY4" fmla="*/ 442019 h 491132"/>
              <a:gd name="connsiteX5" fmla="*/ 3512590 w 3561703"/>
              <a:gd name="connsiteY5" fmla="*/ 491132 h 491132"/>
              <a:gd name="connsiteX6" fmla="*/ 49113 w 3561703"/>
              <a:gd name="connsiteY6" fmla="*/ 491132 h 491132"/>
              <a:gd name="connsiteX7" fmla="*/ 0 w 3561703"/>
              <a:gd name="connsiteY7" fmla="*/ 442019 h 491132"/>
              <a:gd name="connsiteX8" fmla="*/ 0 w 3561703"/>
              <a:gd name="connsiteY8" fmla="*/ 49113 h 4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703" h="491132">
                <a:moveTo>
                  <a:pt x="0" y="49113"/>
                </a:moveTo>
                <a:cubicBezTo>
                  <a:pt x="0" y="21989"/>
                  <a:pt x="21989" y="0"/>
                  <a:pt x="49113" y="0"/>
                </a:cubicBezTo>
                <a:lnTo>
                  <a:pt x="3512590" y="0"/>
                </a:lnTo>
                <a:cubicBezTo>
                  <a:pt x="3539714" y="0"/>
                  <a:pt x="3561703" y="21989"/>
                  <a:pt x="3561703" y="49113"/>
                </a:cubicBezTo>
                <a:lnTo>
                  <a:pt x="3561703" y="442019"/>
                </a:lnTo>
                <a:cubicBezTo>
                  <a:pt x="3561703" y="469143"/>
                  <a:pt x="3539714" y="491132"/>
                  <a:pt x="3512590" y="491132"/>
                </a:cubicBezTo>
                <a:lnTo>
                  <a:pt x="49113" y="491132"/>
                </a:lnTo>
                <a:cubicBezTo>
                  <a:pt x="21989" y="491132"/>
                  <a:pt x="0" y="469143"/>
                  <a:pt x="0" y="442019"/>
                </a:cubicBezTo>
                <a:lnTo>
                  <a:pt x="0" y="49113"/>
                </a:lnTo>
                <a:close/>
              </a:path>
            </a:pathLst>
          </a:custGeom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105" tIns="44865" rIns="60105" bIns="448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kern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D420D-37EE-6A82-6FFB-E1D9B18F4F27}"/>
              </a:ext>
            </a:extLst>
          </p:cNvPr>
          <p:cNvSpPr txBox="1"/>
          <p:nvPr/>
        </p:nvSpPr>
        <p:spPr>
          <a:xfrm>
            <a:off x="888612" y="1449981"/>
            <a:ext cx="233748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password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checkbox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textarea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fieldset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Download Check Mark, Tick Mark, Check. Royalty-Free Vector Graphic - Pixabay">
            <a:extLst>
              <a:ext uri="{FF2B5EF4-FFF2-40B4-BE49-F238E27FC236}">
                <a16:creationId xmlns:a16="http://schemas.microsoft.com/office/drawing/2014/main" id="{12D72A0D-5C66-157A-72CD-F2E6C86AE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08" y="3277459"/>
            <a:ext cx="403104" cy="3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ownload Check Mark, Tick Mark, Check. Royalty-Free Vector Graphic - Pixabay">
            <a:extLst>
              <a:ext uri="{FF2B5EF4-FFF2-40B4-BE49-F238E27FC236}">
                <a16:creationId xmlns:a16="http://schemas.microsoft.com/office/drawing/2014/main" id="{FBD41774-A664-A5AC-490C-D1035B4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08" y="3650394"/>
            <a:ext cx="403104" cy="3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7CFF5-47DC-9461-34A5-0DC102FEC5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906" b="70874"/>
          <a:stretch/>
        </p:blipFill>
        <p:spPr>
          <a:xfrm>
            <a:off x="4462859" y="772022"/>
            <a:ext cx="3046809" cy="780091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A07E57-A604-0F4C-0295-805FB55910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429"/>
          <a:stretch/>
        </p:blipFill>
        <p:spPr>
          <a:xfrm>
            <a:off x="7592551" y="236612"/>
            <a:ext cx="4462858" cy="1850909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976F69-8574-D31B-A21E-603EFFA0A564}"/>
              </a:ext>
            </a:extLst>
          </p:cNvPr>
          <p:cNvSpPr txBox="1"/>
          <p:nvPr/>
        </p:nvSpPr>
        <p:spPr>
          <a:xfrm>
            <a:off x="3385282" y="2155802"/>
            <a:ext cx="84516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gioitinh1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gioitinh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gioitinh2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gioitinh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2FBFE5-895B-B63A-A3F7-203593127661}"/>
              </a:ext>
            </a:extLst>
          </p:cNvPr>
          <p:cNvSpPr txBox="1"/>
          <p:nvPr/>
        </p:nvSpPr>
        <p:spPr>
          <a:xfrm>
            <a:off x="3385282" y="2992701"/>
            <a:ext cx="867012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checkbox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sothich1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sothich1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covua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checkbox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sothich2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sothich2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checkbox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sothich3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sothich3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dulich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checkbox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sothich4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sothich4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camhoa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checkbox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sothich5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sothich5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5395B5-EF68-026C-7BB0-E8CD457FF22C}"/>
              </a:ext>
            </a:extLst>
          </p:cNvPr>
          <p:cNvSpPr txBox="1"/>
          <p:nvPr/>
        </p:nvSpPr>
        <p:spPr>
          <a:xfrm>
            <a:off x="3385282" y="4783222"/>
            <a:ext cx="70047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Times New Roman" panose="02020603050405020304" pitchFamily="18" charset="0"/>
              <a:buChar char="‣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&lt;input type ="radio"&gt;: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Times New Roman" panose="02020603050405020304" pitchFamily="18" charset="0"/>
              <a:buChar char="‣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&lt;input type ="checkbox"&gt;: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Times New Roman" panose="02020603050405020304" pitchFamily="18" charset="0"/>
              <a:buChar char="‣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Times New Roman" panose="02020603050405020304" pitchFamily="18" charset="0"/>
              <a:buChar char="‣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Times New Roman" panose="02020603050405020304" pitchFamily="18" charset="0"/>
              <a:buChar char="‣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55C2F7-F7E4-FCEC-2788-FA66C758E420}"/>
              </a:ext>
            </a:extLst>
          </p:cNvPr>
          <p:cNvSpPr txBox="1"/>
          <p:nvPr/>
        </p:nvSpPr>
        <p:spPr>
          <a:xfrm>
            <a:off x="11543489" y="2133756"/>
            <a:ext cx="905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96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5240A9-9077-BAC6-AC1E-E4B19712B403}"/>
              </a:ext>
            </a:extLst>
          </p:cNvPr>
          <p:cNvSpPr/>
          <p:nvPr/>
        </p:nvSpPr>
        <p:spPr>
          <a:xfrm>
            <a:off x="568536" y="131888"/>
            <a:ext cx="3009165" cy="508496"/>
          </a:xfrm>
          <a:prstGeom prst="rect">
            <a:avLst/>
          </a:prstGeom>
          <a:solidFill>
            <a:srgbClr val="FBA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BIỂU MẪU WEB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D18AF9-2492-5039-6CBB-2685856E9EA4}"/>
              </a:ext>
            </a:extLst>
          </p:cNvPr>
          <p:cNvSpPr/>
          <p:nvPr/>
        </p:nvSpPr>
        <p:spPr>
          <a:xfrm>
            <a:off x="0" y="0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60637F-D9EA-AF44-1CFC-5982FF44B5BE}"/>
              </a:ext>
            </a:extLst>
          </p:cNvPr>
          <p:cNvSpPr/>
          <p:nvPr/>
        </p:nvSpPr>
        <p:spPr>
          <a:xfrm>
            <a:off x="0" y="6722214"/>
            <a:ext cx="12192000" cy="1357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04188-BABD-9476-4BCD-5D5C2B963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9" y="132733"/>
            <a:ext cx="489398" cy="478017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122ADAE-FB42-C8B3-6A37-4C24BB37AE76}"/>
              </a:ext>
            </a:extLst>
          </p:cNvPr>
          <p:cNvSpPr/>
          <p:nvPr/>
        </p:nvSpPr>
        <p:spPr>
          <a:xfrm>
            <a:off x="679333" y="629894"/>
            <a:ext cx="209279" cy="36834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8349"/>
                </a:lnTo>
                <a:lnTo>
                  <a:pt x="209279" y="368349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B72E50F-110C-B943-F995-0E46A714C062}"/>
              </a:ext>
            </a:extLst>
          </p:cNvPr>
          <p:cNvSpPr/>
          <p:nvPr/>
        </p:nvSpPr>
        <p:spPr>
          <a:xfrm>
            <a:off x="888614" y="772022"/>
            <a:ext cx="3491362" cy="491132"/>
          </a:xfrm>
          <a:custGeom>
            <a:avLst/>
            <a:gdLst>
              <a:gd name="connsiteX0" fmla="*/ 0 w 3561703"/>
              <a:gd name="connsiteY0" fmla="*/ 49113 h 491132"/>
              <a:gd name="connsiteX1" fmla="*/ 49113 w 3561703"/>
              <a:gd name="connsiteY1" fmla="*/ 0 h 491132"/>
              <a:gd name="connsiteX2" fmla="*/ 3512590 w 3561703"/>
              <a:gd name="connsiteY2" fmla="*/ 0 h 491132"/>
              <a:gd name="connsiteX3" fmla="*/ 3561703 w 3561703"/>
              <a:gd name="connsiteY3" fmla="*/ 49113 h 491132"/>
              <a:gd name="connsiteX4" fmla="*/ 3561703 w 3561703"/>
              <a:gd name="connsiteY4" fmla="*/ 442019 h 491132"/>
              <a:gd name="connsiteX5" fmla="*/ 3512590 w 3561703"/>
              <a:gd name="connsiteY5" fmla="*/ 491132 h 491132"/>
              <a:gd name="connsiteX6" fmla="*/ 49113 w 3561703"/>
              <a:gd name="connsiteY6" fmla="*/ 491132 h 491132"/>
              <a:gd name="connsiteX7" fmla="*/ 0 w 3561703"/>
              <a:gd name="connsiteY7" fmla="*/ 442019 h 491132"/>
              <a:gd name="connsiteX8" fmla="*/ 0 w 3561703"/>
              <a:gd name="connsiteY8" fmla="*/ 49113 h 4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1703" h="491132">
                <a:moveTo>
                  <a:pt x="0" y="49113"/>
                </a:moveTo>
                <a:cubicBezTo>
                  <a:pt x="0" y="21989"/>
                  <a:pt x="21989" y="0"/>
                  <a:pt x="49113" y="0"/>
                </a:cubicBezTo>
                <a:lnTo>
                  <a:pt x="3512590" y="0"/>
                </a:lnTo>
                <a:cubicBezTo>
                  <a:pt x="3539714" y="0"/>
                  <a:pt x="3561703" y="21989"/>
                  <a:pt x="3561703" y="49113"/>
                </a:cubicBezTo>
                <a:lnTo>
                  <a:pt x="3561703" y="442019"/>
                </a:lnTo>
                <a:cubicBezTo>
                  <a:pt x="3561703" y="469143"/>
                  <a:pt x="3539714" y="491132"/>
                  <a:pt x="3512590" y="491132"/>
                </a:cubicBezTo>
                <a:lnTo>
                  <a:pt x="49113" y="491132"/>
                </a:lnTo>
                <a:cubicBezTo>
                  <a:pt x="21989" y="491132"/>
                  <a:pt x="0" y="469143"/>
                  <a:pt x="0" y="442019"/>
                </a:cubicBezTo>
                <a:lnTo>
                  <a:pt x="0" y="49113"/>
                </a:lnTo>
                <a:close/>
              </a:path>
            </a:pathLst>
          </a:custGeom>
          <a:ln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105" tIns="44865" rIns="60105" bIns="448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kern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D420D-37EE-6A82-6FFB-E1D9B18F4F27}"/>
              </a:ext>
            </a:extLst>
          </p:cNvPr>
          <p:cNvSpPr txBox="1"/>
          <p:nvPr/>
        </p:nvSpPr>
        <p:spPr>
          <a:xfrm>
            <a:off x="888612" y="1449981"/>
            <a:ext cx="233748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password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checkbox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button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textarea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fieldset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Download Check Mark, Tick Mark, Check. Royalty-Free Vector Graphic - Pixabay">
            <a:extLst>
              <a:ext uri="{FF2B5EF4-FFF2-40B4-BE49-F238E27FC236}">
                <a16:creationId xmlns:a16="http://schemas.microsoft.com/office/drawing/2014/main" id="{12D72A0D-5C66-157A-72CD-F2E6C86AE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08" y="4018123"/>
            <a:ext cx="403104" cy="3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ownload Check Mark, Tick Mark, Check. Royalty-Free Vector Graphic - Pixabay">
            <a:extLst>
              <a:ext uri="{FF2B5EF4-FFF2-40B4-BE49-F238E27FC236}">
                <a16:creationId xmlns:a16="http://schemas.microsoft.com/office/drawing/2014/main" id="{FBD41774-A664-A5AC-490C-D1035B40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08" y="4391058"/>
            <a:ext cx="403104" cy="3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ownload Check Mark, Tick Mark, Check. Royalty-Free Vector Graphic - Pixabay">
            <a:extLst>
              <a:ext uri="{FF2B5EF4-FFF2-40B4-BE49-F238E27FC236}">
                <a16:creationId xmlns:a16="http://schemas.microsoft.com/office/drawing/2014/main" id="{E6432D3A-B92E-D364-16BF-8769E3E4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8" y="4763993"/>
            <a:ext cx="403104" cy="3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E80598E-4790-B336-14D9-6E3DF2C44AB8}"/>
              </a:ext>
            </a:extLst>
          </p:cNvPr>
          <p:cNvGrpSpPr/>
          <p:nvPr/>
        </p:nvGrpSpPr>
        <p:grpSpPr>
          <a:xfrm>
            <a:off x="5664060" y="604795"/>
            <a:ext cx="4441581" cy="1690371"/>
            <a:chOff x="5467469" y="757352"/>
            <a:chExt cx="4441581" cy="169037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1321211-FD40-14CA-3B57-F89E512589FD}"/>
                </a:ext>
              </a:extLst>
            </p:cNvPr>
            <p:cNvGrpSpPr/>
            <p:nvPr/>
          </p:nvGrpSpPr>
          <p:grpSpPr>
            <a:xfrm>
              <a:off x="5467469" y="757352"/>
              <a:ext cx="4441581" cy="1690371"/>
              <a:chOff x="5467469" y="757352"/>
              <a:chExt cx="4441581" cy="169037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0DC5E07-D7DE-C004-F44B-D36507565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7469" y="1309798"/>
                <a:ext cx="4441581" cy="589591"/>
              </a:xfrm>
              <a:prstGeom prst="rect">
                <a:avLst/>
              </a:prstGeom>
              <a:ln w="12700">
                <a:noFill/>
              </a:ln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054BB72-06D9-234A-C8DE-43795EBEAB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3828" t="-533" r="26653" b="92915"/>
              <a:stretch/>
            </p:blipFill>
            <p:spPr>
              <a:xfrm>
                <a:off x="6466883" y="757352"/>
                <a:ext cx="2887429" cy="589591"/>
              </a:xfrm>
              <a:prstGeom prst="rect">
                <a:avLst/>
              </a:prstGeom>
              <a:ln w="12700">
                <a:noFill/>
              </a:ln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34EEFFE-CD91-727B-1148-9796B6E551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7685" t="92915" r="25583"/>
              <a:stretch/>
            </p:blipFill>
            <p:spPr>
              <a:xfrm>
                <a:off x="6720840" y="1899389"/>
                <a:ext cx="2724912" cy="548334"/>
              </a:xfrm>
              <a:prstGeom prst="rect">
                <a:avLst/>
              </a:prstGeom>
              <a:ln w="12700">
                <a:noFill/>
              </a:ln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4BA1C4-FAB3-7A9E-6AC7-5E38C826DDA2}"/>
                </a:ext>
              </a:extLst>
            </p:cNvPr>
            <p:cNvSpPr txBox="1"/>
            <p:nvPr/>
          </p:nvSpPr>
          <p:spPr>
            <a:xfrm>
              <a:off x="5467469" y="757352"/>
              <a:ext cx="4441581" cy="1690371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FFB0E25-82D7-4B5D-1B40-99FB1860E9CC}"/>
              </a:ext>
            </a:extLst>
          </p:cNvPr>
          <p:cNvSpPr txBox="1"/>
          <p:nvPr/>
        </p:nvSpPr>
        <p:spPr>
          <a:xfrm>
            <a:off x="3645118" y="2537301"/>
            <a:ext cx="7386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button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loichao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51F027-A3F8-234E-2757-20174E10E9F6}"/>
              </a:ext>
            </a:extLst>
          </p:cNvPr>
          <p:cNvSpPr txBox="1"/>
          <p:nvPr/>
        </p:nvSpPr>
        <p:spPr>
          <a:xfrm>
            <a:off x="3577701" y="3896804"/>
            <a:ext cx="82089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Times New Roman" panose="02020603050405020304" pitchFamily="18" charset="0"/>
              <a:buChar char="‣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&lt;input type ="file"&gt;: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Times New Roman" panose="02020603050405020304" pitchFamily="18" charset="0"/>
              <a:buChar char="‣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&lt;input type ="button"&gt;: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Times New Roman" panose="02020603050405020304" pitchFamily="18" charset="0"/>
              <a:buChar char="‣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&lt;input type ="submit"&gt;: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Times New Roman" panose="02020603050405020304" pitchFamily="18" charset="0"/>
              <a:buChar char="‣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Times New Roman" panose="02020603050405020304" pitchFamily="18" charset="0"/>
              <a:buChar char="‣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Times New Roman" panose="02020603050405020304" pitchFamily="18" charset="0"/>
              <a:buChar char="‣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5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12712</TotalTime>
  <Words>1527</Words>
  <Application>Microsoft Office PowerPoint</Application>
  <PresentationFormat>Widescreen</PresentationFormat>
  <Paragraphs>228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Mont Bold</vt:lpstr>
      <vt:lpstr>Montserrat Bold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DamDH</dc:creator>
  <cp:lastModifiedBy>kim anh nguyễn</cp:lastModifiedBy>
  <cp:revision>199</cp:revision>
  <dcterms:created xsi:type="dcterms:W3CDTF">2024-05-04T17:09:24Z</dcterms:created>
  <dcterms:modified xsi:type="dcterms:W3CDTF">2026-01-23T07:00:29Z</dcterms:modified>
</cp:coreProperties>
</file>