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22"/>
  </p:notesMasterIdLst>
  <p:sldIdLst>
    <p:sldId id="1881" r:id="rId5"/>
    <p:sldId id="1883" r:id="rId6"/>
    <p:sldId id="1898" r:id="rId7"/>
    <p:sldId id="1848" r:id="rId8"/>
    <p:sldId id="1884" r:id="rId9"/>
    <p:sldId id="1897" r:id="rId10"/>
    <p:sldId id="1885" r:id="rId11"/>
    <p:sldId id="1889" r:id="rId12"/>
    <p:sldId id="1890" r:id="rId13"/>
    <p:sldId id="1891" r:id="rId14"/>
    <p:sldId id="1892" r:id="rId15"/>
    <p:sldId id="1899" r:id="rId16"/>
    <p:sldId id="1886" r:id="rId17"/>
    <p:sldId id="1888" r:id="rId18"/>
    <p:sldId id="1894" r:id="rId19"/>
    <p:sldId id="1895" r:id="rId20"/>
    <p:sldId id="18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2D1"/>
    <a:srgbClr val="F69000"/>
    <a:srgbClr val="297C2A"/>
    <a:srgbClr val="FE4387"/>
    <a:srgbClr val="FF2625"/>
    <a:srgbClr val="007788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24" autoAdjust="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1AD5-DF88-6717-C9A2-88FB6B2F7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64576-023D-38CB-94CA-B07B7D4F9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63B79-511C-5F55-D2EC-03304C47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E145-47C3-E4E6-AB45-674530CB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F4DEA-7499-8EB0-2FAB-8E8497F9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095D-9514-E546-C4E4-6108A54E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B9A3-7C01-D671-FF3B-D1904CD94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6039-872A-5BD0-3EC2-B32374FB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561B-8DC3-76D5-63DD-CF2B15EC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BFA33-6FB8-6B05-6125-FC021DAD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0854C-B394-17C3-63B7-8B25E4C4B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D0D94-35FC-008E-2A6D-E97C4EE7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44B13-B201-B551-26C2-A6A4E5E3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AFD70-DEE0-7247-1DC6-FB2998DA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D4FFB-15E9-F8F7-6A5A-7890BBA6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57101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715961"/>
            <a:ext cx="10305142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1905000"/>
            <a:ext cx="10305143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715961"/>
            <a:ext cx="10958945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10958944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9049-35E9-3580-4A41-3578A413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CF8B-002A-89AA-57D9-F41BFD34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244C9-99C2-0F17-9445-9ADCC960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84EBE-F342-5A7A-F8F1-6BCF5B06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95534-1BE7-51B5-13AA-49AA73C7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1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964" y="715961"/>
            <a:ext cx="10720778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5964" y="1905000"/>
            <a:ext cx="1072077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DA74-4AB3-EA9C-A306-CFB26ECD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A7EC5-04E2-3370-7486-1105C3C0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9B1B1-9559-050F-EDD9-E9A50FA4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27A9-3063-93F2-7DE6-5D2D52B0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4C51-5BE0-CF72-0760-F193D005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0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9BAC-08FD-86A3-D4F1-8CD6B077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2D8C-60FA-E21E-E510-6FE58B530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AAF44-1135-E982-C609-AB16001FE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809D8-7F50-9B64-9244-B1732D4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0A339-1F3F-8AF4-ABFF-8D91713C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67E05-2755-33F7-6655-94A706D3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9F90-E438-D5B4-72D7-EC2A7C79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A747-926E-025E-3FFB-E0248BCC9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EA683-217F-7A3A-E666-7E3CB69EB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CAC6E-05F2-748F-AD06-929A1B65B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82CBD-A31B-0DD9-B151-5A9BFCCF5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0DF6A-3AF4-0CBA-0B18-6AF61008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584BC-512D-7B75-72FE-0A70C5F9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429C8-D30D-6281-7473-C74FFF48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3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1149-4AB7-49A2-FB56-2691DFC6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61F10-2A56-7850-078D-5F96EB2D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5A0A1-E900-FD21-E5F1-E978D2EB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680A0-B593-CEF7-DCB8-6DA02C7C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7E6E6-2D36-E121-69A2-A63639C8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2CE18-CF80-97C7-2609-BDAEF279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3AD9-CC10-881F-755A-7070DF7D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E8C0-D603-FEB2-E690-ADF9D959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5693-9125-8825-A4AA-B8E51DD78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0C267-DA0F-814A-6495-52C04AC3F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8DA5C-6984-FCBA-8682-F0701F87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50AEC-B58D-C869-0792-963B757C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5A76D-09EE-4F8B-5F85-7DB5B8B3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7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9A5F-2BA7-BA16-E6EC-1881EF5A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5E45E-CF01-2C59-3E1D-100B56B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B65F5-57AF-89EE-10F5-D24751D2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79810-E037-BA73-2EF1-ED2D5417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671BA-162C-BCD3-9622-68E2DDC1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8FE4C-67E6-4595-A24C-2293681D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0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F295C0-8849-8B8F-BA9E-E0BCC001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62D41-A93D-F45E-4EDF-BCA69DDA1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25839-1826-9219-4127-2577CBBA6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11F0-B574-4526-A986-51760DFE2E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D692-8BF9-6A00-98A2-1CEA7E8BD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2429-FEDD-E1EB-7E13-0CB1DED16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BA7F-CDE4-40F1-8F27-605ECC0E85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820C02F-2CF1-B46E-5156-86791C5EF855}"/>
              </a:ext>
            </a:extLst>
          </p:cNvPr>
          <p:cNvSpPr/>
          <p:nvPr userDrawn="1"/>
        </p:nvSpPr>
        <p:spPr>
          <a:xfrm rot="-10800000">
            <a:off x="8866414" y="-1"/>
            <a:ext cx="3325586" cy="1387930"/>
          </a:xfrm>
          <a:custGeom>
            <a:avLst/>
            <a:gdLst/>
            <a:ahLst/>
            <a:cxnLst/>
            <a:rect l="l" t="t" r="r" b="b"/>
            <a:pathLst>
              <a:path w="5871820" h="3280879">
                <a:moveTo>
                  <a:pt x="0" y="0"/>
                </a:moveTo>
                <a:lnTo>
                  <a:pt x="5871820" y="0"/>
                </a:lnTo>
                <a:lnTo>
                  <a:pt x="5871820" y="3280880"/>
                </a:lnTo>
                <a:lnTo>
                  <a:pt x="0" y="3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69000"/>
            </a:blip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CACE7CC-CC56-AE4E-3B26-28A20BD976AF}"/>
              </a:ext>
            </a:extLst>
          </p:cNvPr>
          <p:cNvSpPr/>
          <p:nvPr userDrawn="1"/>
        </p:nvSpPr>
        <p:spPr>
          <a:xfrm rot="-10800000" flipH="1" flipV="1">
            <a:off x="1" y="5388429"/>
            <a:ext cx="3200400" cy="1469570"/>
          </a:xfrm>
          <a:custGeom>
            <a:avLst/>
            <a:gdLst/>
            <a:ahLst/>
            <a:cxnLst/>
            <a:rect l="l" t="t" r="r" b="b"/>
            <a:pathLst>
              <a:path w="5871820" h="3280879">
                <a:moveTo>
                  <a:pt x="5871820" y="3280880"/>
                </a:moveTo>
                <a:lnTo>
                  <a:pt x="0" y="3280880"/>
                </a:lnTo>
                <a:lnTo>
                  <a:pt x="0" y="0"/>
                </a:lnTo>
                <a:lnTo>
                  <a:pt x="5871820" y="0"/>
                </a:lnTo>
                <a:lnTo>
                  <a:pt x="5871820" y="3280880"/>
                </a:lnTo>
                <a:close/>
              </a:path>
            </a:pathLst>
          </a:custGeom>
          <a:blipFill>
            <a:blip r:embed="rId24">
              <a:alphaModFix amt="69000"/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3B5C353-804E-432F-B220-B7366FB28575}"/>
              </a:ext>
            </a:extLst>
          </p:cNvPr>
          <p:cNvSpPr/>
          <p:nvPr userDrawn="1"/>
        </p:nvSpPr>
        <p:spPr>
          <a:xfrm rot="8289110" flipH="1" flipV="1">
            <a:off x="-2298633" y="151313"/>
            <a:ext cx="6120013" cy="2689550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6635581"/>
                </a:moveTo>
                <a:lnTo>
                  <a:pt x="0" y="6635581"/>
                </a:lnTo>
                <a:lnTo>
                  <a:pt x="0" y="0"/>
                </a:lnTo>
                <a:lnTo>
                  <a:pt x="12716270" y="0"/>
                </a:lnTo>
                <a:lnTo>
                  <a:pt x="12716270" y="6635581"/>
                </a:lnTo>
                <a:close/>
              </a:path>
            </a:pathLst>
          </a:custGeom>
          <a:blipFill>
            <a:blip r:embed="rId25">
              <a:alphaModFix amt="87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B3FD6D9-84C5-19B9-76C5-9F1708FC3293}"/>
              </a:ext>
            </a:extLst>
          </p:cNvPr>
          <p:cNvSpPr/>
          <p:nvPr userDrawn="1"/>
        </p:nvSpPr>
        <p:spPr>
          <a:xfrm rot="8620494">
            <a:off x="8517896" y="4143361"/>
            <a:ext cx="5595606" cy="2726667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0"/>
                </a:moveTo>
                <a:lnTo>
                  <a:pt x="12716270" y="0"/>
                </a:lnTo>
                <a:lnTo>
                  <a:pt x="12716270" y="6635581"/>
                </a:lnTo>
                <a:lnTo>
                  <a:pt x="0" y="66355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87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689" r:id="rId13"/>
    <p:sldLayoutId id="2147483699" r:id="rId14"/>
    <p:sldLayoutId id="2147483700" r:id="rId15"/>
    <p:sldLayoutId id="2147483701" r:id="rId16"/>
    <p:sldLayoutId id="2147483706" r:id="rId17"/>
    <p:sldLayoutId id="2147483702" r:id="rId18"/>
    <p:sldLayoutId id="2147483704" r:id="rId19"/>
    <p:sldLayoutId id="2147483703" r:id="rId20"/>
    <p:sldLayoutId id="2147483690" r:id="rId21"/>
    <p:sldLayoutId id="214748370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46E3-020C-77BF-ECEE-82DDD506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71" y="746049"/>
            <a:ext cx="10591800" cy="646332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  <a:latin typeface="Bauhaus 93" panose="04030905020B02020C02" pitchFamily="82" charset="0"/>
              </a:rPr>
              <a:t>CHỦ ĐỀ 2. MẠNG MÁY TÍNH VÀ INTERNET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FC4F-CE13-5269-7F02-2642CE179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7674" y="2155317"/>
            <a:ext cx="7744326" cy="19147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MỘT SỐ THIẾT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MẠNG THÔNG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38D91-CA0E-AE42-B24F-BEBC6CCE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3" y="1781506"/>
            <a:ext cx="2719137" cy="3294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4162A-6DC8-7719-3E32-E817AAF4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6420">
            <a:off x="4566585" y="4453521"/>
            <a:ext cx="5959973" cy="19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5463B2-02A7-B6AF-92A4-0ED195434383}"/>
              </a:ext>
            </a:extLst>
          </p:cNvPr>
          <p:cNvSpPr txBox="1"/>
          <p:nvPr/>
        </p:nvSpPr>
        <p:spPr>
          <a:xfrm>
            <a:off x="894907" y="1049416"/>
            <a:ext cx="701180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B1BE2-0758-2684-36E5-B20903BEA593}"/>
              </a:ext>
            </a:extLst>
          </p:cNvPr>
          <p:cNvSpPr txBox="1"/>
          <p:nvPr/>
        </p:nvSpPr>
        <p:spPr>
          <a:xfrm>
            <a:off x="2046515" y="1814285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66FB9-F6F0-98F0-EB41-D2AB80E8D544}"/>
              </a:ext>
            </a:extLst>
          </p:cNvPr>
          <p:cNvSpPr txBox="1"/>
          <p:nvPr/>
        </p:nvSpPr>
        <p:spPr>
          <a:xfrm>
            <a:off x="2046515" y="2413378"/>
            <a:ext cx="903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BAC26-1B4E-3E71-2E69-0358F193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43" y="3238500"/>
            <a:ext cx="4673857" cy="2857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503B7F-1539-ED88-185E-6D2064CB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3614737"/>
            <a:ext cx="3416557" cy="2320459"/>
          </a:xfrm>
          <a:prstGeom prst="rect">
            <a:avLst/>
          </a:prstGeom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C982C559-5B29-DE57-BE96-4CB881945B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1099" y="155104"/>
            <a:ext cx="4967835" cy="7866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Wireless Access Point</a:t>
            </a:r>
          </a:p>
          <a:p>
            <a:endParaRPr lang="en-US" sz="2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en-US" altLang="en-US" sz="2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26A7BD-34B3-658A-88C0-5A717467E2F6}"/>
              </a:ext>
            </a:extLst>
          </p:cNvPr>
          <p:cNvSpPr txBox="1"/>
          <p:nvPr/>
        </p:nvSpPr>
        <p:spPr>
          <a:xfrm>
            <a:off x="1015997" y="1532402"/>
            <a:ext cx="4862289" cy="31700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 hay switch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LAN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E73E7-6982-E512-DE29-94EA3FBE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7" y="856665"/>
            <a:ext cx="9739089" cy="5144670"/>
          </a:xfrm>
          <a:prstGeom prst="rect">
            <a:avLst/>
          </a:prstGeom>
        </p:spPr>
      </p:pic>
      <p:sp>
        <p:nvSpPr>
          <p:cNvPr id="2" name="AutoShape 9">
            <a:extLst>
              <a:ext uri="{FF2B5EF4-FFF2-40B4-BE49-F238E27FC236}">
                <a16:creationId xmlns:a16="http://schemas.microsoft.com/office/drawing/2014/main" id="{67976314-8FB7-938A-870B-631AD7F3CF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5277" y="128584"/>
            <a:ext cx="2729839" cy="7866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sz="2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Router</a:t>
            </a:r>
          </a:p>
          <a:p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en-US" altLang="en-US" sz="2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>
            <a:extLst>
              <a:ext uri="{FF2B5EF4-FFF2-40B4-BE49-F238E27FC236}">
                <a16:creationId xmlns:a16="http://schemas.microsoft.com/office/drawing/2014/main" id="{F4F43162-5A89-1B07-1246-BAAA92356E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5277" y="160668"/>
            <a:ext cx="2729839" cy="7866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sz="2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Router</a:t>
            </a:r>
          </a:p>
          <a:p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en-US" altLang="en-US" sz="2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5C7B5B-E96D-750E-EECE-1AA055FE93E1}"/>
              </a:ext>
            </a:extLst>
          </p:cNvPr>
          <p:cNvGrpSpPr/>
          <p:nvPr/>
        </p:nvGrpSpPr>
        <p:grpSpPr>
          <a:xfrm>
            <a:off x="1796716" y="915211"/>
            <a:ext cx="866273" cy="769210"/>
            <a:chOff x="1796716" y="915211"/>
            <a:chExt cx="866273" cy="76921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BB0882-1A63-D306-6DEA-96584181310F}"/>
                </a:ext>
              </a:extLst>
            </p:cNvPr>
            <p:cNvCxnSpPr/>
            <p:nvPr/>
          </p:nvCxnSpPr>
          <p:spPr>
            <a:xfrm>
              <a:off x="1796716" y="915211"/>
              <a:ext cx="0" cy="7692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E958C4-3DC9-A5D2-B687-A534DE6E9949}"/>
                </a:ext>
              </a:extLst>
            </p:cNvPr>
            <p:cNvCxnSpPr/>
            <p:nvPr/>
          </p:nvCxnSpPr>
          <p:spPr>
            <a:xfrm>
              <a:off x="1796716" y="1684421"/>
              <a:ext cx="866273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54740A-03AF-FF60-017D-6C12076EC77D}"/>
              </a:ext>
            </a:extLst>
          </p:cNvPr>
          <p:cNvSpPr txBox="1"/>
          <p:nvPr/>
        </p:nvSpPr>
        <p:spPr>
          <a:xfrm>
            <a:off x="2662989" y="1392033"/>
            <a:ext cx="7545091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157F6-BFA7-6490-F04C-26066BC33EDE}"/>
              </a:ext>
            </a:extLst>
          </p:cNvPr>
          <p:cNvSpPr txBox="1"/>
          <p:nvPr/>
        </p:nvSpPr>
        <p:spPr>
          <a:xfrm>
            <a:off x="2662988" y="2269196"/>
            <a:ext cx="7545091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245C8-8609-77A2-9B29-A28435E95A8C}"/>
              </a:ext>
            </a:extLst>
          </p:cNvPr>
          <p:cNvGrpSpPr/>
          <p:nvPr/>
        </p:nvGrpSpPr>
        <p:grpSpPr>
          <a:xfrm>
            <a:off x="1796714" y="1652336"/>
            <a:ext cx="866273" cy="769210"/>
            <a:chOff x="1796716" y="915211"/>
            <a:chExt cx="866273" cy="7692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8AC4FE-6836-216F-5666-A3F1E314EAAF}"/>
                </a:ext>
              </a:extLst>
            </p:cNvPr>
            <p:cNvCxnSpPr/>
            <p:nvPr/>
          </p:nvCxnSpPr>
          <p:spPr>
            <a:xfrm>
              <a:off x="1796716" y="915211"/>
              <a:ext cx="0" cy="7692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EB41A47-6A74-3544-54AB-0A43A51271FF}"/>
                </a:ext>
              </a:extLst>
            </p:cNvPr>
            <p:cNvCxnSpPr/>
            <p:nvPr/>
          </p:nvCxnSpPr>
          <p:spPr>
            <a:xfrm>
              <a:off x="1796716" y="1684421"/>
              <a:ext cx="866273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77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396921-5545-DA53-8ABF-3114DA59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F7444A-6596-23BE-4E07-6F7D1746E921}"/>
              </a:ext>
            </a:extLst>
          </p:cNvPr>
          <p:cNvSpPr txBox="1"/>
          <p:nvPr/>
        </p:nvSpPr>
        <p:spPr>
          <a:xfrm>
            <a:off x="1465944" y="130632"/>
            <a:ext cx="1851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Modem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319DF-8280-B411-41CF-3CE6DA0D457D}"/>
              </a:ext>
            </a:extLst>
          </p:cNvPr>
          <p:cNvSpPr txBox="1"/>
          <p:nvPr/>
        </p:nvSpPr>
        <p:spPr>
          <a:xfrm>
            <a:off x="1066797" y="1126002"/>
            <a:ext cx="10375903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75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C42158-80C3-6F71-453F-D567C1FDE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82650"/>
            <a:ext cx="8661400" cy="5092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0F882-CFBB-57E5-2360-5EA7C2E1972E}"/>
              </a:ext>
            </a:extLst>
          </p:cNvPr>
          <p:cNvSpPr txBox="1"/>
          <p:nvPr/>
        </p:nvSpPr>
        <p:spPr>
          <a:xfrm>
            <a:off x="1465944" y="130632"/>
            <a:ext cx="1851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Modem</a:t>
            </a:r>
          </a:p>
        </p:txBody>
      </p:sp>
    </p:spTree>
    <p:extLst>
      <p:ext uri="{BB962C8B-B14F-4D97-AF65-F5344CB8AC3E}">
        <p14:creationId xmlns:p14="http://schemas.microsoft.com/office/powerpoint/2010/main" val="27059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4B8B4D-28F4-6593-4A33-59F1D9F0B191}"/>
              </a:ext>
            </a:extLst>
          </p:cNvPr>
          <p:cNvSpPr txBox="1"/>
          <p:nvPr/>
        </p:nvSpPr>
        <p:spPr>
          <a:xfrm>
            <a:off x="1465944" y="130632"/>
            <a:ext cx="1851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Modem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8930F-CBA2-6137-1706-D00EE7264296}"/>
              </a:ext>
            </a:extLst>
          </p:cNvPr>
          <p:cNvSpPr txBox="1"/>
          <p:nvPr/>
        </p:nvSpPr>
        <p:spPr>
          <a:xfrm>
            <a:off x="1465944" y="785585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8A5-F4D1-C677-1AFF-EF146849E708}"/>
              </a:ext>
            </a:extLst>
          </p:cNvPr>
          <p:cNvSpPr txBox="1"/>
          <p:nvPr/>
        </p:nvSpPr>
        <p:spPr>
          <a:xfrm>
            <a:off x="1973944" y="1410405"/>
            <a:ext cx="883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D6A2D-6821-AB2B-5A7E-9AD6EF48A529}"/>
              </a:ext>
            </a:extLst>
          </p:cNvPr>
          <p:cNvSpPr txBox="1"/>
          <p:nvPr/>
        </p:nvSpPr>
        <p:spPr>
          <a:xfrm>
            <a:off x="1973944" y="2035225"/>
            <a:ext cx="655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Thường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26634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D06132-9BB7-1B31-0F43-AC048570B2FE}"/>
              </a:ext>
            </a:extLst>
          </p:cNvPr>
          <p:cNvSpPr txBox="1"/>
          <p:nvPr/>
        </p:nvSpPr>
        <p:spPr>
          <a:xfrm>
            <a:off x="2858333" y="673966"/>
            <a:ext cx="598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1345A-4DBB-52F7-2BFF-32EC10BD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33" y="1381852"/>
            <a:ext cx="5989938" cy="45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ạch Lê Minh Mẫn: Phân biệt mạng LAN và mạng WAN">
            <a:extLst>
              <a:ext uri="{FF2B5EF4-FFF2-40B4-BE49-F238E27FC236}">
                <a16:creationId xmlns:a16="http://schemas.microsoft.com/office/drawing/2014/main" id="{9F0B28BD-889D-7669-9B2F-A18FD1D1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6" y="672450"/>
            <a:ext cx="7336123" cy="561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Mạng internet là gì? Ra đời vào năm nào? Mạng tốt nhất hiện nay 2019">
            <a:extLst>
              <a:ext uri="{FF2B5EF4-FFF2-40B4-BE49-F238E27FC236}">
                <a16:creationId xmlns:a16="http://schemas.microsoft.com/office/drawing/2014/main" id="{7D83BD19-922A-FC9D-5E89-FCCBDBEDD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7" y="1763931"/>
            <a:ext cx="4340227" cy="32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47D2D-BDEE-D0F9-7C6B-BF3ED3151779}"/>
              </a:ext>
            </a:extLst>
          </p:cNvPr>
          <p:cNvSpPr txBox="1"/>
          <p:nvPr/>
        </p:nvSpPr>
        <p:spPr>
          <a:xfrm>
            <a:off x="6096000" y="4812629"/>
            <a:ext cx="4340227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78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D3CAE4-5FFF-37E3-F966-F4BD8341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1" y="722671"/>
            <a:ext cx="8790039" cy="5412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E4F563-9A37-77E4-0706-B28675E2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14399"/>
            <a:ext cx="8839200" cy="50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065">
            <a:extLst>
              <a:ext uri="{FF2B5EF4-FFF2-40B4-BE49-F238E27FC236}">
                <a16:creationId xmlns:a16="http://schemas.microsoft.com/office/drawing/2014/main" id="{5ADF8600-931A-169D-CDB6-8D2C49D2A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5" y="2497931"/>
            <a:ext cx="146327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9D301A1B-3A3C-4876-4B96-76BFA85B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167" y="1747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8AFDD4B2-1188-64C1-B437-16D3916D7946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305395" y="2292549"/>
            <a:ext cx="3024188" cy="294679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7BF74012-8474-CB81-D5E0-4E52D1E7D2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1582" y="3671371"/>
            <a:ext cx="5994828" cy="9048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2. THỰC HÀNH 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2BE34E88-4D80-7EF3-1278-F03C43C647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96291" y="2459939"/>
            <a:ext cx="6100119" cy="947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1. THIẾT BỊ MẠNG THÔNG DỤNG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2EDD523C-29D3-6FC7-BD2E-5CD33ECA0BFB}"/>
              </a:ext>
            </a:extLst>
          </p:cNvPr>
          <p:cNvGrpSpPr>
            <a:grpSpLocks/>
          </p:cNvGrpSpPr>
          <p:nvPr/>
        </p:nvGrpSpPr>
        <p:grpSpPr bwMode="auto">
          <a:xfrm>
            <a:off x="3241447" y="2445652"/>
            <a:ext cx="910829" cy="882254"/>
            <a:chOff x="2078" y="1680"/>
            <a:chExt cx="1615" cy="1615"/>
          </a:xfrm>
        </p:grpSpPr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89DE53F-7D71-9613-D438-ACE63E56C7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F11DA4C1-1AAA-445A-28B6-A51A2097D3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D9EA78F6-BA03-E4C7-231F-7EA5FCB421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2012"/>
              <a:ext cx="461" cy="95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6C6F4264-CC23-C7D1-4246-AB445FE2D6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2012"/>
              <a:ext cx="461" cy="95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37D56C8D-D489-6E8F-9AB0-6B39423D35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2012"/>
              <a:ext cx="1096" cy="95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3921FA10-B53B-E2BE-0207-1DE301AC92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012"/>
              <a:ext cx="1096" cy="95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6C42C1E8-6A7E-3CB8-E1A8-F7EA5F6F3FD6}"/>
              </a:ext>
            </a:extLst>
          </p:cNvPr>
          <p:cNvGrpSpPr>
            <a:grpSpLocks/>
          </p:cNvGrpSpPr>
          <p:nvPr/>
        </p:nvGrpSpPr>
        <p:grpSpPr bwMode="auto">
          <a:xfrm>
            <a:off x="3343825" y="3692237"/>
            <a:ext cx="910828" cy="882253"/>
            <a:chOff x="2078" y="1680"/>
            <a:chExt cx="1615" cy="1615"/>
          </a:xfrm>
        </p:grpSpPr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22105DBA-FF17-CC9C-DD7D-51B1AD557E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03FC4E44-A454-DC21-ACFA-09FF27DB03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F62C5D79-332E-9D9F-CB21-1E607C57EC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2012"/>
              <a:ext cx="461" cy="95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575AF542-20CD-89A7-8D9C-31867B4BE4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2012"/>
              <a:ext cx="461" cy="95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55C01509-00F9-11FB-15ED-052BFE4E9C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2012"/>
              <a:ext cx="1096" cy="95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B8C5632D-4BCF-85A1-4893-D88F511E0F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012"/>
              <a:ext cx="1096" cy="95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65C35E-3C51-D0D1-41C3-652A19EDF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31" y="5180465"/>
            <a:ext cx="7492813" cy="1845317"/>
          </a:xfrm>
          <a:prstGeom prst="rect">
            <a:avLst/>
          </a:prstGeom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B2B309A6-D33C-50AA-177A-05D5F5D56C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96290" y="1141656"/>
            <a:ext cx="6100119" cy="9477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NỘI DUNG BÀI HỌC</a:t>
            </a:r>
          </a:p>
          <a:p>
            <a:endParaRPr lang="en-US" altLang="en-US" sz="2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BA2B43-C45C-1D1E-D364-EE8AA9223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489" y="306460"/>
            <a:ext cx="1081926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>
            <a:extLst>
              <a:ext uri="{FF2B5EF4-FFF2-40B4-BE49-F238E27FC236}">
                <a16:creationId xmlns:a16="http://schemas.microsoft.com/office/drawing/2014/main" id="{3E2ACAA6-1FFF-87A9-744C-3CBF47F604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921" y="101598"/>
            <a:ext cx="6210300" cy="9477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1. THIẾT BỊ MẠNG THÔNG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B2A65-EC74-50CD-6D1E-4D00416B84F6}"/>
              </a:ext>
            </a:extLst>
          </p:cNvPr>
          <p:cNvSpPr txBox="1"/>
          <p:nvPr/>
        </p:nvSpPr>
        <p:spPr>
          <a:xfrm>
            <a:off x="914401" y="1132117"/>
            <a:ext cx="2983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Hub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Switch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5C2F8-BA7D-2AC6-DDE9-41F0A5A1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71733">
            <a:off x="6086772" y="1165017"/>
            <a:ext cx="3885638" cy="29161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240B55-7DFA-2CE5-7C74-64A4BA03F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3530598"/>
            <a:ext cx="3991429" cy="3327402"/>
          </a:xfrm>
          <a:prstGeom prst="rect">
            <a:avLst/>
          </a:prstGeom>
        </p:spPr>
      </p:pic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0135C799-AC1F-D383-DABB-6E5C52EF055B}"/>
              </a:ext>
            </a:extLst>
          </p:cNvPr>
          <p:cNvSpPr/>
          <p:nvPr/>
        </p:nvSpPr>
        <p:spPr>
          <a:xfrm>
            <a:off x="754743" y="1768896"/>
            <a:ext cx="5065486" cy="3761047"/>
          </a:xfrm>
          <a:prstGeom prst="horizont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Switch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Switch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66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9536F5-98D2-308B-E019-A233C0B6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2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8D8E2D-B207-64DC-F54A-368A79123B86}"/>
              </a:ext>
            </a:extLst>
          </p:cNvPr>
          <p:cNvSpPr txBox="1"/>
          <p:nvPr/>
        </p:nvSpPr>
        <p:spPr>
          <a:xfrm>
            <a:off x="1209820" y="1069282"/>
            <a:ext cx="9937150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utoShape 2" descr="Hub và Switch: Bạn nên chọn thiết bị chuyển mạch nào cho mạng máy tính của mình?">
            <a:extLst>
              <a:ext uri="{FF2B5EF4-FFF2-40B4-BE49-F238E27FC236}">
                <a16:creationId xmlns:a16="http://schemas.microsoft.com/office/drawing/2014/main" id="{8BD738A9-21DA-6A9A-3DB5-EA5AB5136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113314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B15DCD-D7E2-2642-D740-0F9243300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3124"/>
              </p:ext>
            </p:extLst>
          </p:nvPr>
        </p:nvGraphicFramePr>
        <p:xfrm>
          <a:off x="1209820" y="2352147"/>
          <a:ext cx="9937150" cy="364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75">
                  <a:extLst>
                    <a:ext uri="{9D8B030D-6E8A-4147-A177-3AD203B41FA5}">
                      <a16:colId xmlns:a16="http://schemas.microsoft.com/office/drawing/2014/main" val="2074406237"/>
                    </a:ext>
                  </a:extLst>
                </a:gridCol>
                <a:gridCol w="4968575">
                  <a:extLst>
                    <a:ext uri="{9D8B030D-6E8A-4147-A177-3AD203B41FA5}">
                      <a16:colId xmlns:a16="http://schemas.microsoft.com/office/drawing/2014/main" val="2153150721"/>
                    </a:ext>
                  </a:extLst>
                </a:gridCol>
              </a:tblGrid>
              <a:tr h="5305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96820"/>
                  </a:ext>
                </a:extLst>
              </a:tr>
              <a:tr h="3096086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12985"/>
                  </a:ext>
                </a:extLst>
              </a:tr>
            </a:tbl>
          </a:graphicData>
        </a:graphic>
      </p:graphicFrame>
      <p:sp>
        <p:nvSpPr>
          <p:cNvPr id="2" name="AutoShape 9">
            <a:extLst>
              <a:ext uri="{FF2B5EF4-FFF2-40B4-BE49-F238E27FC236}">
                <a16:creationId xmlns:a16="http://schemas.microsoft.com/office/drawing/2014/main" id="{4415865D-FAA6-7846-6C62-6317E95310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9235" y="112542"/>
            <a:ext cx="3743948" cy="7866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sz="2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Hub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Switch</a:t>
            </a:r>
          </a:p>
          <a:p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en-US" altLang="en-US" sz="2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extLst>
              <a:ext uri="{FF2B5EF4-FFF2-40B4-BE49-F238E27FC236}">
                <a16:creationId xmlns:a16="http://schemas.microsoft.com/office/drawing/2014/main" id="{5C6D4175-E7B8-F97E-4DC1-4E37C1079D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9235" y="112542"/>
            <a:ext cx="3743948" cy="7866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sz="2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Hub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Switch</a:t>
            </a:r>
          </a:p>
          <a:p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en-US" altLang="en-US" sz="2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FC5F5-E082-4CC7-8ACF-80F042D75D4B}"/>
              </a:ext>
            </a:extLst>
          </p:cNvPr>
          <p:cNvSpPr txBox="1"/>
          <p:nvPr/>
        </p:nvSpPr>
        <p:spPr>
          <a:xfrm>
            <a:off x="1489235" y="1189598"/>
            <a:ext cx="8944833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990E2-C3E7-F19C-738C-51194E5A30B8}"/>
              </a:ext>
            </a:extLst>
          </p:cNvPr>
          <p:cNvSpPr txBox="1"/>
          <p:nvPr/>
        </p:nvSpPr>
        <p:spPr>
          <a:xfrm>
            <a:off x="1489235" y="3513967"/>
            <a:ext cx="8944833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Switch?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8FE1C37-B403-BB71-1C8C-7F5625ACEA13}"/>
              </a:ext>
            </a:extLst>
          </p:cNvPr>
          <p:cNvSpPr/>
          <p:nvPr/>
        </p:nvSpPr>
        <p:spPr>
          <a:xfrm>
            <a:off x="2955752" y="2671376"/>
            <a:ext cx="794085" cy="3028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C5756-16EA-17D3-BB81-760046CA56D3}"/>
              </a:ext>
            </a:extLst>
          </p:cNvPr>
          <p:cNvSpPr txBox="1"/>
          <p:nvPr/>
        </p:nvSpPr>
        <p:spPr>
          <a:xfrm>
            <a:off x="4565106" y="2545805"/>
            <a:ext cx="5804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53ED6CA-236D-7D5B-AA3F-C21486A2DB4E}"/>
              </a:ext>
            </a:extLst>
          </p:cNvPr>
          <p:cNvSpPr/>
          <p:nvPr/>
        </p:nvSpPr>
        <p:spPr>
          <a:xfrm>
            <a:off x="2955753" y="5090330"/>
            <a:ext cx="794085" cy="3028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F2EC5-D7E2-9EF3-38C6-60B780E38E3F}"/>
              </a:ext>
            </a:extLst>
          </p:cNvPr>
          <p:cNvSpPr txBox="1"/>
          <p:nvPr/>
        </p:nvSpPr>
        <p:spPr>
          <a:xfrm>
            <a:off x="4066675" y="4702222"/>
            <a:ext cx="6367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Hub.</a:t>
            </a:r>
          </a:p>
          <a:p>
            <a:pPr marL="457200" indent="-457200" algn="just">
              <a:buFontTx/>
              <a:buChar char="-"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switch</a:t>
            </a:r>
          </a:p>
        </p:txBody>
      </p:sp>
    </p:spTree>
    <p:extLst>
      <p:ext uri="{BB962C8B-B14F-4D97-AF65-F5344CB8AC3E}">
        <p14:creationId xmlns:p14="http://schemas.microsoft.com/office/powerpoint/2010/main" val="23143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8989DF-5D7A-9972-69FF-9402B496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1364345"/>
            <a:ext cx="3901647" cy="3207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5DDE5-ADD1-5E3B-7D2A-BCB5627CC224}"/>
              </a:ext>
            </a:extLst>
          </p:cNvPr>
          <p:cNvSpPr txBox="1"/>
          <p:nvPr/>
        </p:nvSpPr>
        <p:spPr>
          <a:xfrm>
            <a:off x="506594" y="2693545"/>
            <a:ext cx="701180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9B8D4E2F-9BA4-D73A-32BD-5F7B252BF0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1099" y="155104"/>
            <a:ext cx="4967835" cy="7866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Wireless Access Point</a:t>
            </a:r>
          </a:p>
          <a:p>
            <a:endParaRPr lang="en-US" sz="2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en-US" altLang="en-US" sz="26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460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Bauhaus 93</vt:lpstr>
      <vt:lpstr>Bodoni MT Black</vt:lpstr>
      <vt:lpstr>Calibri</vt:lpstr>
      <vt:lpstr>Calibri Light</vt:lpstr>
      <vt:lpstr>Times New Roman</vt:lpstr>
      <vt:lpstr>Office Theme</vt:lpstr>
      <vt:lpstr>CHỦ ĐỀ 2. MẠNG MÁY TÍNH VÀ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MỀM NGUỒN MỞ VÀ PHẦN MỀM  CHẠY TRÊN INTERNET</dc:title>
  <dc:subject/>
  <dc:creator>VnTeach.Com</dc:creator>
  <cp:keywords>VnTeach.Com</cp:keywords>
  <dc:description/>
  <cp:lastModifiedBy>kim anh nguyễn</cp:lastModifiedBy>
  <cp:revision>81</cp:revision>
  <dcterms:created xsi:type="dcterms:W3CDTF">2023-07-05T14:38:09Z</dcterms:created>
  <dcterms:modified xsi:type="dcterms:W3CDTF">2026-01-23T06:56:30Z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2023-07-05T14:38:11Z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e39faec7-3053-4cf9-87b4-74c8d7922832</vt:lpwstr>
  </property>
  <property fmtid="{D5CDD505-2E9C-101B-9397-08002B2CF9AE}" pid="8" name="MSIP_Label_defa4170-0d19-0005-0004-bc88714345d2_ActionId">
    <vt:lpwstr>5fe11f42-aafa-4943-b88a-0000ca723745</vt:lpwstr>
  </property>
  <property fmtid="{D5CDD505-2E9C-101B-9397-08002B2CF9AE}" pid="9" name="MSIP_Label_defa4170-0d19-0005-0004-bc88714345d2_ContentBits">
    <vt:lpwstr>0</vt:lpwstr>
  </property>
</Properties>
</file>