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688" r:id="rId2"/>
    <p:sldId id="520" r:id="rId3"/>
    <p:sldId id="802" r:id="rId4"/>
    <p:sldId id="806" r:id="rId5"/>
    <p:sldId id="807" r:id="rId6"/>
    <p:sldId id="808" r:id="rId7"/>
    <p:sldId id="809" r:id="rId8"/>
    <p:sldId id="858" r:id="rId9"/>
    <p:sldId id="810" r:id="rId10"/>
    <p:sldId id="859" r:id="rId11"/>
    <p:sldId id="811" r:id="rId12"/>
    <p:sldId id="828" r:id="rId13"/>
    <p:sldId id="829" r:id="rId14"/>
    <p:sldId id="812" r:id="rId15"/>
    <p:sldId id="813" r:id="rId16"/>
    <p:sldId id="814" r:id="rId17"/>
    <p:sldId id="860" r:id="rId18"/>
    <p:sldId id="816" r:id="rId19"/>
    <p:sldId id="815" r:id="rId20"/>
    <p:sldId id="817" r:id="rId21"/>
    <p:sldId id="818" r:id="rId22"/>
    <p:sldId id="819" r:id="rId23"/>
    <p:sldId id="820" r:id="rId24"/>
    <p:sldId id="821" r:id="rId25"/>
    <p:sldId id="822" r:id="rId26"/>
    <p:sldId id="830" r:id="rId27"/>
    <p:sldId id="823" r:id="rId28"/>
    <p:sldId id="825" r:id="rId29"/>
    <p:sldId id="826" r:id="rId30"/>
    <p:sldId id="832" r:id="rId31"/>
    <p:sldId id="833" r:id="rId32"/>
    <p:sldId id="831" r:id="rId33"/>
    <p:sldId id="834" r:id="rId34"/>
    <p:sldId id="861" r:id="rId35"/>
    <p:sldId id="835" r:id="rId36"/>
    <p:sldId id="836" r:id="rId37"/>
    <p:sldId id="862" r:id="rId38"/>
    <p:sldId id="837" r:id="rId39"/>
    <p:sldId id="838" r:id="rId40"/>
    <p:sldId id="844" r:id="rId41"/>
    <p:sldId id="845" r:id="rId42"/>
    <p:sldId id="863" r:id="rId43"/>
    <p:sldId id="864" r:id="rId44"/>
    <p:sldId id="865" r:id="rId45"/>
    <p:sldId id="866" r:id="rId46"/>
    <p:sldId id="867" r:id="rId47"/>
    <p:sldId id="846" r:id="rId48"/>
    <p:sldId id="847" r:id="rId49"/>
    <p:sldId id="848" r:id="rId50"/>
    <p:sldId id="849" r:id="rId51"/>
    <p:sldId id="850" r:id="rId52"/>
    <p:sldId id="851" r:id="rId53"/>
    <p:sldId id="852" r:id="rId54"/>
    <p:sldId id="853" r:id="rId55"/>
    <p:sldId id="854" r:id="rId56"/>
    <p:sldId id="855" r:id="rId57"/>
    <p:sldId id="797" r:id="rId58"/>
    <p:sldId id="795" r:id="rId59"/>
    <p:sldId id="792" r:id="rId60"/>
    <p:sldId id="800" r:id="rId61"/>
    <p:sldId id="857" r:id="rId62"/>
  </p:sldIdLst>
  <p:sldSz cx="9144000" cy="5143500" type="screen16x9"/>
  <p:notesSz cx="6858000" cy="9144000"/>
  <p:defaultTextStyle>
    <a:defPPr>
      <a:defRPr lang="en-US"/>
    </a:defPPr>
    <a:lvl1pPr marL="0" algn="l" defTabSz="685755" rtl="0" eaLnBrk="1" latinLnBrk="0" hangingPunct="1">
      <a:defRPr sz="1400" kern="1200">
        <a:solidFill>
          <a:schemeClr val="tx1"/>
        </a:solidFill>
        <a:latin typeface="+mn-lt"/>
        <a:ea typeface="+mn-ea"/>
        <a:cs typeface="+mn-cs"/>
      </a:defRPr>
    </a:lvl1pPr>
    <a:lvl2pPr marL="342878" algn="l" defTabSz="685755" rtl="0" eaLnBrk="1" latinLnBrk="0" hangingPunct="1">
      <a:defRPr sz="1400" kern="1200">
        <a:solidFill>
          <a:schemeClr val="tx1"/>
        </a:solidFill>
        <a:latin typeface="+mn-lt"/>
        <a:ea typeface="+mn-ea"/>
        <a:cs typeface="+mn-cs"/>
      </a:defRPr>
    </a:lvl2pPr>
    <a:lvl3pPr marL="685755" algn="l" defTabSz="685755" rtl="0" eaLnBrk="1" latinLnBrk="0" hangingPunct="1">
      <a:defRPr sz="1400" kern="1200">
        <a:solidFill>
          <a:schemeClr val="tx1"/>
        </a:solidFill>
        <a:latin typeface="+mn-lt"/>
        <a:ea typeface="+mn-ea"/>
        <a:cs typeface="+mn-cs"/>
      </a:defRPr>
    </a:lvl3pPr>
    <a:lvl4pPr marL="1028633" algn="l" defTabSz="685755" rtl="0" eaLnBrk="1" latinLnBrk="0" hangingPunct="1">
      <a:defRPr sz="1400" kern="1200">
        <a:solidFill>
          <a:schemeClr val="tx1"/>
        </a:solidFill>
        <a:latin typeface="+mn-lt"/>
        <a:ea typeface="+mn-ea"/>
        <a:cs typeface="+mn-cs"/>
      </a:defRPr>
    </a:lvl4pPr>
    <a:lvl5pPr marL="1371511" algn="l" defTabSz="685755" rtl="0" eaLnBrk="1" latinLnBrk="0" hangingPunct="1">
      <a:defRPr sz="1400" kern="1200">
        <a:solidFill>
          <a:schemeClr val="tx1"/>
        </a:solidFill>
        <a:latin typeface="+mn-lt"/>
        <a:ea typeface="+mn-ea"/>
        <a:cs typeface="+mn-cs"/>
      </a:defRPr>
    </a:lvl5pPr>
    <a:lvl6pPr marL="1714389" algn="l" defTabSz="685755" rtl="0" eaLnBrk="1" latinLnBrk="0" hangingPunct="1">
      <a:defRPr sz="1400" kern="1200">
        <a:solidFill>
          <a:schemeClr val="tx1"/>
        </a:solidFill>
        <a:latin typeface="+mn-lt"/>
        <a:ea typeface="+mn-ea"/>
        <a:cs typeface="+mn-cs"/>
      </a:defRPr>
    </a:lvl6pPr>
    <a:lvl7pPr marL="2057266" algn="l" defTabSz="685755" rtl="0" eaLnBrk="1" latinLnBrk="0" hangingPunct="1">
      <a:defRPr sz="1400" kern="1200">
        <a:solidFill>
          <a:schemeClr val="tx1"/>
        </a:solidFill>
        <a:latin typeface="+mn-lt"/>
        <a:ea typeface="+mn-ea"/>
        <a:cs typeface="+mn-cs"/>
      </a:defRPr>
    </a:lvl7pPr>
    <a:lvl8pPr marL="2400145" algn="l" defTabSz="685755" rtl="0" eaLnBrk="1" latinLnBrk="0" hangingPunct="1">
      <a:defRPr sz="1400" kern="1200">
        <a:solidFill>
          <a:schemeClr val="tx1"/>
        </a:solidFill>
        <a:latin typeface="+mn-lt"/>
        <a:ea typeface="+mn-ea"/>
        <a:cs typeface="+mn-cs"/>
      </a:defRPr>
    </a:lvl8pPr>
    <a:lvl9pPr marL="2743022" algn="l" defTabSz="68575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2393E"/>
    <a:srgbClr val="3C636C"/>
    <a:srgbClr val="0DAB85"/>
    <a:srgbClr val="21546D"/>
    <a:srgbClr val="1692D0"/>
    <a:srgbClr val="95A5A5"/>
    <a:srgbClr val="955E0D"/>
    <a:srgbClr val="7A94AA"/>
    <a:srgbClr val="734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3939" autoAdjust="0"/>
  </p:normalViewPr>
  <p:slideViewPr>
    <p:cSldViewPr snapToGrid="0" snapToObjects="1">
      <p:cViewPr varScale="1">
        <p:scale>
          <a:sx n="95" d="100"/>
          <a:sy n="95" d="100"/>
        </p:scale>
        <p:origin x="480" y="44"/>
      </p:cViewPr>
      <p:guideLst>
        <p:guide orient="horz"/>
        <p:guide pos="3840"/>
        <p:guide pos="2880"/>
      </p:guideLst>
    </p:cSldViewPr>
  </p:slideViewPr>
  <p:outlineViewPr>
    <p:cViewPr>
      <p:scale>
        <a:sx n="33" d="100"/>
        <a:sy n="33" d="100"/>
      </p:scale>
      <p:origin x="0" y="132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1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 Id="rId9"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C5E1F-A8E3-45A5-A713-81514A8A3899}" type="doc">
      <dgm:prSet loTypeId="urn:microsoft.com/office/officeart/2005/8/layout/process2" loCatId="process" qsTypeId="urn:microsoft.com/office/officeart/2005/8/quickstyle/simple2" qsCatId="simple" csTypeId="urn:microsoft.com/office/officeart/2005/8/colors/accent0_1" csCatId="mainScheme" phldr="1"/>
      <dgm:spPr/>
    </dgm:pt>
    <dgm:pt modelId="{50D958E9-22AD-4E62-A8AE-28942A01A7C0}">
      <dgm:prSet phldrT="[Text]"/>
      <dgm:spPr>
        <a:solidFill>
          <a:schemeClr val="bg1">
            <a:lumMod val="50000"/>
          </a:schemeClr>
        </a:solidFill>
        <a:ln>
          <a:solidFill>
            <a:schemeClr val="bg1"/>
          </a:solidFill>
        </a:ln>
      </dgm:spPr>
      <dgm:t>
        <a:bodyPr/>
        <a:lstStyle/>
        <a:p>
          <a:pPr algn="ctr"/>
          <a:r>
            <a:rPr lang="en-US" dirty="0" err="1">
              <a:solidFill>
                <a:schemeClr val="bg1"/>
              </a:solidFill>
            </a:rPr>
            <a:t>Bộ</a:t>
          </a:r>
          <a:r>
            <a:rPr lang="en-US" dirty="0">
              <a:solidFill>
                <a:schemeClr val="bg1"/>
              </a:solidFill>
            </a:rPr>
            <a:t> GDĐT</a:t>
          </a:r>
          <a:endParaRPr lang="vi-VN" dirty="0">
            <a:solidFill>
              <a:schemeClr val="bg1"/>
            </a:solidFill>
          </a:endParaRPr>
        </a:p>
      </dgm:t>
    </dgm:pt>
    <dgm:pt modelId="{16A2452D-804A-4E1A-B2F4-21203D829709}" type="parTrans" cxnId="{BD9704F9-26FE-4CF4-AE47-8D49447AEADA}">
      <dgm:prSet/>
      <dgm:spPr/>
      <dgm:t>
        <a:bodyPr/>
        <a:lstStyle/>
        <a:p>
          <a:endParaRPr lang="vi-VN"/>
        </a:p>
      </dgm:t>
    </dgm:pt>
    <dgm:pt modelId="{DAE58437-0609-4E35-8836-3DA2448C5E2E}" type="sibTrans" cxnId="{BD9704F9-26FE-4CF4-AE47-8D49447AEADA}">
      <dgm:prSet/>
      <dgm:spPr/>
      <dgm:t>
        <a:bodyPr/>
        <a:lstStyle/>
        <a:p>
          <a:endParaRPr lang="vi-VN"/>
        </a:p>
      </dgm:t>
    </dgm:pt>
    <dgm:pt modelId="{69457D5E-6768-4D6C-B370-56B1013E665C}">
      <dgm:prSet phldrT="[Text]"/>
      <dgm:spPr>
        <a:solidFill>
          <a:schemeClr val="bg1">
            <a:lumMod val="50000"/>
          </a:schemeClr>
        </a:solidFill>
        <a:ln>
          <a:solidFill>
            <a:schemeClr val="bg1"/>
          </a:solidFill>
        </a:ln>
      </dgm:spPr>
      <dgm:t>
        <a:bodyPr/>
        <a:lstStyle/>
        <a:p>
          <a:pPr algn="ctr"/>
          <a:r>
            <a:rPr lang="en-US" dirty="0">
              <a:solidFill>
                <a:schemeClr val="bg1"/>
              </a:solidFill>
            </a:rPr>
            <a:t>Ban </a:t>
          </a:r>
          <a:r>
            <a:rPr lang="en-US" dirty="0" err="1">
              <a:solidFill>
                <a:schemeClr val="bg1"/>
              </a:solidFill>
            </a:rPr>
            <a:t>chỉ</a:t>
          </a:r>
          <a:r>
            <a:rPr lang="en-US" dirty="0">
              <a:solidFill>
                <a:schemeClr val="bg1"/>
              </a:solidFill>
            </a:rPr>
            <a:t> </a:t>
          </a:r>
          <a:r>
            <a:rPr lang="en-US" dirty="0" err="1">
              <a:solidFill>
                <a:schemeClr val="bg1"/>
              </a:solidFill>
            </a:rPr>
            <a:t>đạo</a:t>
          </a:r>
          <a:r>
            <a:rPr lang="en-US" dirty="0">
              <a:solidFill>
                <a:schemeClr val="bg1"/>
              </a:solidFill>
            </a:rPr>
            <a:t> </a:t>
          </a:r>
          <a:r>
            <a:rPr lang="en-US" dirty="0" err="1">
              <a:solidFill>
                <a:schemeClr val="bg1"/>
              </a:solidFill>
            </a:rPr>
            <a:t>cấp</a:t>
          </a:r>
          <a:r>
            <a:rPr lang="en-US" dirty="0">
              <a:solidFill>
                <a:schemeClr val="bg1"/>
              </a:solidFill>
            </a:rPr>
            <a:t> </a:t>
          </a:r>
          <a:r>
            <a:rPr lang="en-US" dirty="0" err="1">
              <a:solidFill>
                <a:schemeClr val="bg1"/>
              </a:solidFill>
            </a:rPr>
            <a:t>quốc</a:t>
          </a:r>
          <a:r>
            <a:rPr lang="en-US" dirty="0">
              <a:solidFill>
                <a:schemeClr val="bg1"/>
              </a:solidFill>
            </a:rPr>
            <a:t> </a:t>
          </a:r>
          <a:r>
            <a:rPr lang="en-US" dirty="0" err="1">
              <a:solidFill>
                <a:schemeClr val="bg1"/>
              </a:solidFill>
            </a:rPr>
            <a:t>gia</a:t>
          </a:r>
          <a:endParaRPr lang="vi-VN" dirty="0">
            <a:solidFill>
              <a:schemeClr val="bg1"/>
            </a:solidFill>
          </a:endParaRPr>
        </a:p>
      </dgm:t>
    </dgm:pt>
    <dgm:pt modelId="{65C48557-B2F1-43D3-BC8B-B7B1F993BB4B}" type="parTrans" cxnId="{94F639EB-6E87-4F7C-8745-C6B3846631BC}">
      <dgm:prSet/>
      <dgm:spPr/>
      <dgm:t>
        <a:bodyPr/>
        <a:lstStyle/>
        <a:p>
          <a:endParaRPr lang="vi-VN"/>
        </a:p>
      </dgm:t>
    </dgm:pt>
    <dgm:pt modelId="{2AECB29E-E226-482D-96AF-4162623F7F48}" type="sibTrans" cxnId="{94F639EB-6E87-4F7C-8745-C6B3846631BC}">
      <dgm:prSet/>
      <dgm:spPr/>
      <dgm:t>
        <a:bodyPr/>
        <a:lstStyle/>
        <a:p>
          <a:endParaRPr lang="vi-VN"/>
        </a:p>
      </dgm:t>
    </dgm:pt>
    <dgm:pt modelId="{CC3D1159-9CBB-4963-AACF-8EF2FE0BCF14}" type="pres">
      <dgm:prSet presAssocID="{E09C5E1F-A8E3-45A5-A713-81514A8A3899}" presName="linearFlow" presStyleCnt="0">
        <dgm:presLayoutVars>
          <dgm:resizeHandles val="exact"/>
        </dgm:presLayoutVars>
      </dgm:prSet>
      <dgm:spPr/>
    </dgm:pt>
    <dgm:pt modelId="{1B9218BF-6E8D-4C53-84CA-EDF5EA3AACCC}" type="pres">
      <dgm:prSet presAssocID="{50D958E9-22AD-4E62-A8AE-28942A01A7C0}" presName="node" presStyleLbl="node1" presStyleIdx="0" presStyleCnt="2" custLinFactNeighborX="-1377" custLinFactNeighborY="28387">
        <dgm:presLayoutVars>
          <dgm:bulletEnabled val="1"/>
        </dgm:presLayoutVars>
      </dgm:prSet>
      <dgm:spPr/>
      <dgm:t>
        <a:bodyPr/>
        <a:lstStyle/>
        <a:p>
          <a:endParaRPr lang="vi-VN"/>
        </a:p>
      </dgm:t>
    </dgm:pt>
    <dgm:pt modelId="{9BA7FEE4-A7C3-41A7-89C7-DC627D96B56F}" type="pres">
      <dgm:prSet presAssocID="{DAE58437-0609-4E35-8836-3DA2448C5E2E}" presName="sibTrans" presStyleLbl="sibTrans2D1" presStyleIdx="0" presStyleCnt="1"/>
      <dgm:spPr/>
      <dgm:t>
        <a:bodyPr/>
        <a:lstStyle/>
        <a:p>
          <a:endParaRPr lang="vi-VN"/>
        </a:p>
      </dgm:t>
    </dgm:pt>
    <dgm:pt modelId="{B5438870-9DED-4D4F-BB75-97B2A211DCA6}" type="pres">
      <dgm:prSet presAssocID="{DAE58437-0609-4E35-8836-3DA2448C5E2E}" presName="connectorText" presStyleLbl="sibTrans2D1" presStyleIdx="0" presStyleCnt="1"/>
      <dgm:spPr/>
      <dgm:t>
        <a:bodyPr/>
        <a:lstStyle/>
        <a:p>
          <a:endParaRPr lang="vi-VN"/>
        </a:p>
      </dgm:t>
    </dgm:pt>
    <dgm:pt modelId="{803145DA-5963-4B55-97FD-0F1C0FDE9390}" type="pres">
      <dgm:prSet presAssocID="{69457D5E-6768-4D6C-B370-56B1013E665C}" presName="node" presStyleLbl="node1" presStyleIdx="1" presStyleCnt="2">
        <dgm:presLayoutVars>
          <dgm:bulletEnabled val="1"/>
        </dgm:presLayoutVars>
      </dgm:prSet>
      <dgm:spPr/>
      <dgm:t>
        <a:bodyPr/>
        <a:lstStyle/>
        <a:p>
          <a:endParaRPr lang="vi-VN"/>
        </a:p>
      </dgm:t>
    </dgm:pt>
  </dgm:ptLst>
  <dgm:cxnLst>
    <dgm:cxn modelId="{BD9704F9-26FE-4CF4-AE47-8D49447AEADA}" srcId="{E09C5E1F-A8E3-45A5-A713-81514A8A3899}" destId="{50D958E9-22AD-4E62-A8AE-28942A01A7C0}" srcOrd="0" destOrd="0" parTransId="{16A2452D-804A-4E1A-B2F4-21203D829709}" sibTransId="{DAE58437-0609-4E35-8836-3DA2448C5E2E}"/>
    <dgm:cxn modelId="{94F639EB-6E87-4F7C-8745-C6B3846631BC}" srcId="{E09C5E1F-A8E3-45A5-A713-81514A8A3899}" destId="{69457D5E-6768-4D6C-B370-56B1013E665C}" srcOrd="1" destOrd="0" parTransId="{65C48557-B2F1-43D3-BC8B-B7B1F993BB4B}" sibTransId="{2AECB29E-E226-482D-96AF-4162623F7F48}"/>
    <dgm:cxn modelId="{C6DDEA36-767F-4BD1-A405-41D4F9B0A3EA}" type="presOf" srcId="{50D958E9-22AD-4E62-A8AE-28942A01A7C0}" destId="{1B9218BF-6E8D-4C53-84CA-EDF5EA3AACCC}" srcOrd="0" destOrd="0" presId="urn:microsoft.com/office/officeart/2005/8/layout/process2"/>
    <dgm:cxn modelId="{867C905A-5A08-451F-A2A8-234290F294AE}" type="presOf" srcId="{E09C5E1F-A8E3-45A5-A713-81514A8A3899}" destId="{CC3D1159-9CBB-4963-AACF-8EF2FE0BCF14}" srcOrd="0" destOrd="0" presId="urn:microsoft.com/office/officeart/2005/8/layout/process2"/>
    <dgm:cxn modelId="{CFC11642-D54D-4B8F-9221-D7193A1BA8B8}" type="presOf" srcId="{DAE58437-0609-4E35-8836-3DA2448C5E2E}" destId="{9BA7FEE4-A7C3-41A7-89C7-DC627D96B56F}" srcOrd="0" destOrd="0" presId="urn:microsoft.com/office/officeart/2005/8/layout/process2"/>
    <dgm:cxn modelId="{D3959903-8603-4D56-B391-B41A5DCE19BD}" type="presOf" srcId="{DAE58437-0609-4E35-8836-3DA2448C5E2E}" destId="{B5438870-9DED-4D4F-BB75-97B2A211DCA6}" srcOrd="1" destOrd="0" presId="urn:microsoft.com/office/officeart/2005/8/layout/process2"/>
    <dgm:cxn modelId="{9F0E7E8D-7EEE-477D-BD45-B117AC97DDCD}" type="presOf" srcId="{69457D5E-6768-4D6C-B370-56B1013E665C}" destId="{803145DA-5963-4B55-97FD-0F1C0FDE9390}" srcOrd="0" destOrd="0" presId="urn:microsoft.com/office/officeart/2005/8/layout/process2"/>
    <dgm:cxn modelId="{6C70882E-6957-4800-A343-B83D50443A60}" type="presParOf" srcId="{CC3D1159-9CBB-4963-AACF-8EF2FE0BCF14}" destId="{1B9218BF-6E8D-4C53-84CA-EDF5EA3AACCC}" srcOrd="0" destOrd="0" presId="urn:microsoft.com/office/officeart/2005/8/layout/process2"/>
    <dgm:cxn modelId="{82B44ED1-2195-4213-8EE9-01614E8F7D8A}" type="presParOf" srcId="{CC3D1159-9CBB-4963-AACF-8EF2FE0BCF14}" destId="{9BA7FEE4-A7C3-41A7-89C7-DC627D96B56F}" srcOrd="1" destOrd="0" presId="urn:microsoft.com/office/officeart/2005/8/layout/process2"/>
    <dgm:cxn modelId="{879EEBC9-A062-4990-A279-0F736F3C3B32}" type="presParOf" srcId="{9BA7FEE4-A7C3-41A7-89C7-DC627D96B56F}" destId="{B5438870-9DED-4D4F-BB75-97B2A211DCA6}" srcOrd="0" destOrd="0" presId="urn:microsoft.com/office/officeart/2005/8/layout/process2"/>
    <dgm:cxn modelId="{FC110C4D-7509-4FC3-976A-545788CA0A73}" type="presParOf" srcId="{CC3D1159-9CBB-4963-AACF-8EF2FE0BCF14}" destId="{803145DA-5963-4B55-97FD-0F1C0FDE939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9C5E1F-A8E3-45A5-A713-81514A8A3899}" type="doc">
      <dgm:prSet loTypeId="urn:microsoft.com/office/officeart/2005/8/layout/process2" loCatId="process" qsTypeId="urn:microsoft.com/office/officeart/2005/8/quickstyle/simple2" qsCatId="simple" csTypeId="urn:microsoft.com/office/officeart/2005/8/colors/accent0_1" csCatId="mainScheme" phldr="1"/>
      <dgm:spPr/>
    </dgm:pt>
    <dgm:pt modelId="{50D958E9-22AD-4E62-A8AE-28942A01A7C0}">
      <dgm:prSet phldrT="[Text]"/>
      <dgm:spPr>
        <a:solidFill>
          <a:schemeClr val="accent2">
            <a:lumMod val="75000"/>
          </a:schemeClr>
        </a:solidFill>
        <a:ln>
          <a:solidFill>
            <a:schemeClr val="bg1"/>
          </a:solidFill>
        </a:ln>
      </dgm:spPr>
      <dgm:t>
        <a:bodyPr/>
        <a:lstStyle/>
        <a:p>
          <a:pPr algn="ctr"/>
          <a:r>
            <a:rPr lang="en-US" dirty="0">
              <a:solidFill>
                <a:schemeClr val="bg1"/>
              </a:solidFill>
            </a:rPr>
            <a:t>UBND </a:t>
          </a:r>
          <a:r>
            <a:rPr lang="en-US" dirty="0" err="1">
              <a:solidFill>
                <a:schemeClr val="bg1"/>
              </a:solidFill>
            </a:rPr>
            <a:t>tỉnh</a:t>
          </a:r>
          <a:r>
            <a:rPr lang="en-US" dirty="0">
              <a:solidFill>
                <a:schemeClr val="bg1"/>
              </a:solidFill>
            </a:rPr>
            <a:t>/ </a:t>
          </a:r>
          <a:r>
            <a:rPr lang="en-US" dirty="0" err="1">
              <a:solidFill>
                <a:schemeClr val="bg1"/>
              </a:solidFill>
            </a:rPr>
            <a:t>thành</a:t>
          </a:r>
          <a:r>
            <a:rPr lang="en-US" dirty="0">
              <a:solidFill>
                <a:schemeClr val="bg1"/>
              </a:solidFill>
            </a:rPr>
            <a:t> </a:t>
          </a:r>
          <a:r>
            <a:rPr lang="en-US" dirty="0" err="1">
              <a:solidFill>
                <a:schemeClr val="bg1"/>
              </a:solidFill>
            </a:rPr>
            <a:t>phố</a:t>
          </a:r>
          <a:endParaRPr lang="vi-VN" dirty="0">
            <a:solidFill>
              <a:schemeClr val="bg1"/>
            </a:solidFill>
          </a:endParaRPr>
        </a:p>
      </dgm:t>
    </dgm:pt>
    <dgm:pt modelId="{16A2452D-804A-4E1A-B2F4-21203D829709}" type="parTrans" cxnId="{BD9704F9-26FE-4CF4-AE47-8D49447AEADA}">
      <dgm:prSet/>
      <dgm:spPr/>
      <dgm:t>
        <a:bodyPr/>
        <a:lstStyle/>
        <a:p>
          <a:endParaRPr lang="vi-VN"/>
        </a:p>
      </dgm:t>
    </dgm:pt>
    <dgm:pt modelId="{DAE58437-0609-4E35-8836-3DA2448C5E2E}" type="sibTrans" cxnId="{BD9704F9-26FE-4CF4-AE47-8D49447AEADA}">
      <dgm:prSet/>
      <dgm:spPr/>
      <dgm:t>
        <a:bodyPr/>
        <a:lstStyle/>
        <a:p>
          <a:endParaRPr lang="vi-VN"/>
        </a:p>
      </dgm:t>
    </dgm:pt>
    <dgm:pt modelId="{69457D5E-6768-4D6C-B370-56B1013E665C}">
      <dgm:prSet phldrT="[Text]"/>
      <dgm:spPr>
        <a:solidFill>
          <a:schemeClr val="accent2">
            <a:lumMod val="75000"/>
          </a:schemeClr>
        </a:solidFill>
        <a:ln>
          <a:solidFill>
            <a:schemeClr val="bg1"/>
          </a:solidFill>
        </a:ln>
      </dgm:spPr>
      <dgm:t>
        <a:bodyPr/>
        <a:lstStyle/>
        <a:p>
          <a:pPr algn="ctr"/>
          <a:r>
            <a:rPr lang="en-US" dirty="0">
              <a:solidFill>
                <a:schemeClr val="bg1"/>
              </a:solidFill>
            </a:rPr>
            <a:t>Ban </a:t>
          </a:r>
          <a:r>
            <a:rPr lang="en-US" dirty="0" err="1">
              <a:solidFill>
                <a:schemeClr val="bg1"/>
              </a:solidFill>
            </a:rPr>
            <a:t>chỉ</a:t>
          </a:r>
          <a:r>
            <a:rPr lang="en-US" dirty="0">
              <a:solidFill>
                <a:schemeClr val="bg1"/>
              </a:solidFill>
            </a:rPr>
            <a:t> </a:t>
          </a:r>
          <a:r>
            <a:rPr lang="en-US" dirty="0" err="1">
              <a:solidFill>
                <a:schemeClr val="bg1"/>
              </a:solidFill>
            </a:rPr>
            <a:t>đạo</a:t>
          </a:r>
          <a:r>
            <a:rPr lang="en-US" dirty="0">
              <a:solidFill>
                <a:schemeClr val="bg1"/>
              </a:solidFill>
            </a:rPr>
            <a:t> </a:t>
          </a:r>
          <a:r>
            <a:rPr lang="en-US" dirty="0" err="1">
              <a:solidFill>
                <a:schemeClr val="bg1"/>
              </a:solidFill>
            </a:rPr>
            <a:t>cấp</a:t>
          </a:r>
          <a:r>
            <a:rPr lang="en-US" dirty="0">
              <a:solidFill>
                <a:schemeClr val="bg1"/>
              </a:solidFill>
            </a:rPr>
            <a:t> </a:t>
          </a:r>
          <a:r>
            <a:rPr lang="en-US" dirty="0" err="1">
              <a:solidFill>
                <a:schemeClr val="bg1"/>
              </a:solidFill>
            </a:rPr>
            <a:t>tỉnh</a:t>
          </a:r>
          <a:endParaRPr lang="vi-VN" dirty="0">
            <a:solidFill>
              <a:schemeClr val="bg1"/>
            </a:solidFill>
          </a:endParaRPr>
        </a:p>
      </dgm:t>
    </dgm:pt>
    <dgm:pt modelId="{65C48557-B2F1-43D3-BC8B-B7B1F993BB4B}" type="parTrans" cxnId="{94F639EB-6E87-4F7C-8745-C6B3846631BC}">
      <dgm:prSet/>
      <dgm:spPr/>
      <dgm:t>
        <a:bodyPr/>
        <a:lstStyle/>
        <a:p>
          <a:endParaRPr lang="vi-VN"/>
        </a:p>
      </dgm:t>
    </dgm:pt>
    <dgm:pt modelId="{2AECB29E-E226-482D-96AF-4162623F7F48}" type="sibTrans" cxnId="{94F639EB-6E87-4F7C-8745-C6B3846631BC}">
      <dgm:prSet/>
      <dgm:spPr/>
      <dgm:t>
        <a:bodyPr/>
        <a:lstStyle/>
        <a:p>
          <a:endParaRPr lang="vi-VN"/>
        </a:p>
      </dgm:t>
    </dgm:pt>
    <dgm:pt modelId="{133B244A-EFA4-4626-B50E-F1E81B9AEA4C}">
      <dgm:prSet/>
      <dgm:spPr>
        <a:solidFill>
          <a:schemeClr val="accent2">
            <a:lumMod val="75000"/>
          </a:schemeClr>
        </a:solidFill>
      </dgm:spPr>
      <dgm:t>
        <a:bodyPr/>
        <a:lstStyle/>
        <a:p>
          <a:r>
            <a:rPr lang="en-US" dirty="0" err="1">
              <a:solidFill>
                <a:schemeClr val="bg1"/>
              </a:solidFill>
            </a:rPr>
            <a:t>Hội</a:t>
          </a:r>
          <a:r>
            <a:rPr lang="en-US" dirty="0">
              <a:solidFill>
                <a:schemeClr val="bg1"/>
              </a:solidFill>
            </a:rPr>
            <a:t> </a:t>
          </a:r>
          <a:r>
            <a:rPr lang="en-US" dirty="0" err="1">
              <a:solidFill>
                <a:schemeClr val="bg1"/>
              </a:solidFill>
            </a:rPr>
            <a:t>đồng</a:t>
          </a:r>
          <a:r>
            <a:rPr lang="en-US" dirty="0">
              <a:solidFill>
                <a:schemeClr val="bg1"/>
              </a:solidFill>
            </a:rPr>
            <a:t> </a:t>
          </a:r>
          <a:r>
            <a:rPr lang="en-US" dirty="0" err="1">
              <a:solidFill>
                <a:schemeClr val="bg1"/>
              </a:solidFill>
            </a:rPr>
            <a:t>thi</a:t>
          </a:r>
          <a:endParaRPr lang="vi-VN" dirty="0">
            <a:solidFill>
              <a:schemeClr val="bg1"/>
            </a:solidFill>
          </a:endParaRPr>
        </a:p>
      </dgm:t>
    </dgm:pt>
    <dgm:pt modelId="{78BAB687-D7C0-4F83-A0C7-0C14EFBDB4C4}" type="parTrans" cxnId="{1B361F5F-66B7-4FE3-99CA-ED6EA1F320C2}">
      <dgm:prSet/>
      <dgm:spPr/>
      <dgm:t>
        <a:bodyPr/>
        <a:lstStyle/>
        <a:p>
          <a:endParaRPr lang="vi-VN"/>
        </a:p>
      </dgm:t>
    </dgm:pt>
    <dgm:pt modelId="{25ECF47B-D01F-483C-A151-FC994C4E40BC}" type="sibTrans" cxnId="{1B361F5F-66B7-4FE3-99CA-ED6EA1F320C2}">
      <dgm:prSet/>
      <dgm:spPr/>
      <dgm:t>
        <a:bodyPr/>
        <a:lstStyle/>
        <a:p>
          <a:endParaRPr lang="vi-VN"/>
        </a:p>
      </dgm:t>
    </dgm:pt>
    <dgm:pt modelId="{CC3D1159-9CBB-4963-AACF-8EF2FE0BCF14}" type="pres">
      <dgm:prSet presAssocID="{E09C5E1F-A8E3-45A5-A713-81514A8A3899}" presName="linearFlow" presStyleCnt="0">
        <dgm:presLayoutVars>
          <dgm:resizeHandles val="exact"/>
        </dgm:presLayoutVars>
      </dgm:prSet>
      <dgm:spPr/>
    </dgm:pt>
    <dgm:pt modelId="{1B9218BF-6E8D-4C53-84CA-EDF5EA3AACCC}" type="pres">
      <dgm:prSet presAssocID="{50D958E9-22AD-4E62-A8AE-28942A01A7C0}" presName="node" presStyleLbl="node1" presStyleIdx="0" presStyleCnt="3" custLinFactNeighborX="-1377" custLinFactNeighborY="28387">
        <dgm:presLayoutVars>
          <dgm:bulletEnabled val="1"/>
        </dgm:presLayoutVars>
      </dgm:prSet>
      <dgm:spPr/>
      <dgm:t>
        <a:bodyPr/>
        <a:lstStyle/>
        <a:p>
          <a:endParaRPr lang="vi-VN"/>
        </a:p>
      </dgm:t>
    </dgm:pt>
    <dgm:pt modelId="{9BA7FEE4-A7C3-41A7-89C7-DC627D96B56F}" type="pres">
      <dgm:prSet presAssocID="{DAE58437-0609-4E35-8836-3DA2448C5E2E}" presName="sibTrans" presStyleLbl="sibTrans2D1" presStyleIdx="0" presStyleCnt="2"/>
      <dgm:spPr/>
      <dgm:t>
        <a:bodyPr/>
        <a:lstStyle/>
        <a:p>
          <a:endParaRPr lang="vi-VN"/>
        </a:p>
      </dgm:t>
    </dgm:pt>
    <dgm:pt modelId="{B5438870-9DED-4D4F-BB75-97B2A211DCA6}" type="pres">
      <dgm:prSet presAssocID="{DAE58437-0609-4E35-8836-3DA2448C5E2E}" presName="connectorText" presStyleLbl="sibTrans2D1" presStyleIdx="0" presStyleCnt="2"/>
      <dgm:spPr/>
      <dgm:t>
        <a:bodyPr/>
        <a:lstStyle/>
        <a:p>
          <a:endParaRPr lang="vi-VN"/>
        </a:p>
      </dgm:t>
    </dgm:pt>
    <dgm:pt modelId="{803145DA-5963-4B55-97FD-0F1C0FDE9390}" type="pres">
      <dgm:prSet presAssocID="{69457D5E-6768-4D6C-B370-56B1013E665C}" presName="node" presStyleLbl="node1" presStyleIdx="1" presStyleCnt="3">
        <dgm:presLayoutVars>
          <dgm:bulletEnabled val="1"/>
        </dgm:presLayoutVars>
      </dgm:prSet>
      <dgm:spPr/>
      <dgm:t>
        <a:bodyPr/>
        <a:lstStyle/>
        <a:p>
          <a:endParaRPr lang="vi-VN"/>
        </a:p>
      </dgm:t>
    </dgm:pt>
    <dgm:pt modelId="{9D8E3931-669B-40CC-A851-1714C4D5B751}" type="pres">
      <dgm:prSet presAssocID="{2AECB29E-E226-482D-96AF-4162623F7F48}" presName="sibTrans" presStyleLbl="sibTrans2D1" presStyleIdx="1" presStyleCnt="2"/>
      <dgm:spPr/>
      <dgm:t>
        <a:bodyPr/>
        <a:lstStyle/>
        <a:p>
          <a:endParaRPr lang="vi-VN"/>
        </a:p>
      </dgm:t>
    </dgm:pt>
    <dgm:pt modelId="{3816AEC0-AAD6-4D8C-99DD-225BDD209D7D}" type="pres">
      <dgm:prSet presAssocID="{2AECB29E-E226-482D-96AF-4162623F7F48}" presName="connectorText" presStyleLbl="sibTrans2D1" presStyleIdx="1" presStyleCnt="2"/>
      <dgm:spPr/>
      <dgm:t>
        <a:bodyPr/>
        <a:lstStyle/>
        <a:p>
          <a:endParaRPr lang="vi-VN"/>
        </a:p>
      </dgm:t>
    </dgm:pt>
    <dgm:pt modelId="{FBE14E57-A14D-4FB0-9DBE-D1B6BF345708}" type="pres">
      <dgm:prSet presAssocID="{133B244A-EFA4-4626-B50E-F1E81B9AEA4C}" presName="node" presStyleLbl="node1" presStyleIdx="2" presStyleCnt="3" custLinFactX="28112" custLinFactY="-100000" custLinFactNeighborX="100000" custLinFactNeighborY="-100968">
        <dgm:presLayoutVars>
          <dgm:bulletEnabled val="1"/>
        </dgm:presLayoutVars>
      </dgm:prSet>
      <dgm:spPr/>
      <dgm:t>
        <a:bodyPr/>
        <a:lstStyle/>
        <a:p>
          <a:endParaRPr lang="vi-VN"/>
        </a:p>
      </dgm:t>
    </dgm:pt>
  </dgm:ptLst>
  <dgm:cxnLst>
    <dgm:cxn modelId="{07BDFF7B-3CA7-4963-A9EF-2F2E958E031F}" type="presOf" srcId="{133B244A-EFA4-4626-B50E-F1E81B9AEA4C}" destId="{FBE14E57-A14D-4FB0-9DBE-D1B6BF345708}" srcOrd="0" destOrd="0" presId="urn:microsoft.com/office/officeart/2005/8/layout/process2"/>
    <dgm:cxn modelId="{1B361F5F-66B7-4FE3-99CA-ED6EA1F320C2}" srcId="{E09C5E1F-A8E3-45A5-A713-81514A8A3899}" destId="{133B244A-EFA4-4626-B50E-F1E81B9AEA4C}" srcOrd="2" destOrd="0" parTransId="{78BAB687-D7C0-4F83-A0C7-0C14EFBDB4C4}" sibTransId="{25ECF47B-D01F-483C-A151-FC994C4E40BC}"/>
    <dgm:cxn modelId="{BD9704F9-26FE-4CF4-AE47-8D49447AEADA}" srcId="{E09C5E1F-A8E3-45A5-A713-81514A8A3899}" destId="{50D958E9-22AD-4E62-A8AE-28942A01A7C0}" srcOrd="0" destOrd="0" parTransId="{16A2452D-804A-4E1A-B2F4-21203D829709}" sibTransId="{DAE58437-0609-4E35-8836-3DA2448C5E2E}"/>
    <dgm:cxn modelId="{94F639EB-6E87-4F7C-8745-C6B3846631BC}" srcId="{E09C5E1F-A8E3-45A5-A713-81514A8A3899}" destId="{69457D5E-6768-4D6C-B370-56B1013E665C}" srcOrd="1" destOrd="0" parTransId="{65C48557-B2F1-43D3-BC8B-B7B1F993BB4B}" sibTransId="{2AECB29E-E226-482D-96AF-4162623F7F48}"/>
    <dgm:cxn modelId="{2CF7441E-1A67-4C55-B1E0-3D90CE2DCCB4}" type="presOf" srcId="{2AECB29E-E226-482D-96AF-4162623F7F48}" destId="{3816AEC0-AAD6-4D8C-99DD-225BDD209D7D}" srcOrd="1" destOrd="0" presId="urn:microsoft.com/office/officeart/2005/8/layout/process2"/>
    <dgm:cxn modelId="{C6DDEA36-767F-4BD1-A405-41D4F9B0A3EA}" type="presOf" srcId="{50D958E9-22AD-4E62-A8AE-28942A01A7C0}" destId="{1B9218BF-6E8D-4C53-84CA-EDF5EA3AACCC}" srcOrd="0" destOrd="0" presId="urn:microsoft.com/office/officeart/2005/8/layout/process2"/>
    <dgm:cxn modelId="{867C905A-5A08-451F-A2A8-234290F294AE}" type="presOf" srcId="{E09C5E1F-A8E3-45A5-A713-81514A8A3899}" destId="{CC3D1159-9CBB-4963-AACF-8EF2FE0BCF14}" srcOrd="0" destOrd="0" presId="urn:microsoft.com/office/officeart/2005/8/layout/process2"/>
    <dgm:cxn modelId="{CFC11642-D54D-4B8F-9221-D7193A1BA8B8}" type="presOf" srcId="{DAE58437-0609-4E35-8836-3DA2448C5E2E}" destId="{9BA7FEE4-A7C3-41A7-89C7-DC627D96B56F}" srcOrd="0" destOrd="0" presId="urn:microsoft.com/office/officeart/2005/8/layout/process2"/>
    <dgm:cxn modelId="{D3959903-8603-4D56-B391-B41A5DCE19BD}" type="presOf" srcId="{DAE58437-0609-4E35-8836-3DA2448C5E2E}" destId="{B5438870-9DED-4D4F-BB75-97B2A211DCA6}" srcOrd="1" destOrd="0" presId="urn:microsoft.com/office/officeart/2005/8/layout/process2"/>
    <dgm:cxn modelId="{2638AF82-5B9F-4880-A114-3A11BC8D191F}" type="presOf" srcId="{2AECB29E-E226-482D-96AF-4162623F7F48}" destId="{9D8E3931-669B-40CC-A851-1714C4D5B751}" srcOrd="0" destOrd="0" presId="urn:microsoft.com/office/officeart/2005/8/layout/process2"/>
    <dgm:cxn modelId="{9F0E7E8D-7EEE-477D-BD45-B117AC97DDCD}" type="presOf" srcId="{69457D5E-6768-4D6C-B370-56B1013E665C}" destId="{803145DA-5963-4B55-97FD-0F1C0FDE9390}" srcOrd="0" destOrd="0" presId="urn:microsoft.com/office/officeart/2005/8/layout/process2"/>
    <dgm:cxn modelId="{6C70882E-6957-4800-A343-B83D50443A60}" type="presParOf" srcId="{CC3D1159-9CBB-4963-AACF-8EF2FE0BCF14}" destId="{1B9218BF-6E8D-4C53-84CA-EDF5EA3AACCC}" srcOrd="0" destOrd="0" presId="urn:microsoft.com/office/officeart/2005/8/layout/process2"/>
    <dgm:cxn modelId="{82B44ED1-2195-4213-8EE9-01614E8F7D8A}" type="presParOf" srcId="{CC3D1159-9CBB-4963-AACF-8EF2FE0BCF14}" destId="{9BA7FEE4-A7C3-41A7-89C7-DC627D96B56F}" srcOrd="1" destOrd="0" presId="urn:microsoft.com/office/officeart/2005/8/layout/process2"/>
    <dgm:cxn modelId="{879EEBC9-A062-4990-A279-0F736F3C3B32}" type="presParOf" srcId="{9BA7FEE4-A7C3-41A7-89C7-DC627D96B56F}" destId="{B5438870-9DED-4D4F-BB75-97B2A211DCA6}" srcOrd="0" destOrd="0" presId="urn:microsoft.com/office/officeart/2005/8/layout/process2"/>
    <dgm:cxn modelId="{FC110C4D-7509-4FC3-976A-545788CA0A73}" type="presParOf" srcId="{CC3D1159-9CBB-4963-AACF-8EF2FE0BCF14}" destId="{803145DA-5963-4B55-97FD-0F1C0FDE9390}" srcOrd="2" destOrd="0" presId="urn:microsoft.com/office/officeart/2005/8/layout/process2"/>
    <dgm:cxn modelId="{AE849E37-DD60-41EF-89AC-BF18ED77AFC7}" type="presParOf" srcId="{CC3D1159-9CBB-4963-AACF-8EF2FE0BCF14}" destId="{9D8E3931-669B-40CC-A851-1714C4D5B751}" srcOrd="3" destOrd="0" presId="urn:microsoft.com/office/officeart/2005/8/layout/process2"/>
    <dgm:cxn modelId="{198D4218-679F-49B7-9F1A-658410A44CB4}" type="presParOf" srcId="{9D8E3931-669B-40CC-A851-1714C4D5B751}" destId="{3816AEC0-AAD6-4D8C-99DD-225BDD209D7D}" srcOrd="0" destOrd="0" presId="urn:microsoft.com/office/officeart/2005/8/layout/process2"/>
    <dgm:cxn modelId="{BB022A41-D96F-4E43-BD51-6B1D74BBE4F3}" type="presParOf" srcId="{CC3D1159-9CBB-4963-AACF-8EF2FE0BCF14}" destId="{FBE14E57-A14D-4FB0-9DBE-D1B6BF345708}"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6E0F8-56BE-4584-9FC7-A8DC14E7F6C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9D04AD2F-C457-49D3-B4C3-B1D0C0429F4C}">
      <dgm:prSet phldrT="[Text]" custT="1"/>
      <dgm:spPr>
        <a:solidFill>
          <a:schemeClr val="accent2">
            <a:lumMod val="75000"/>
          </a:schemeClr>
        </a:solidFill>
      </dgm:spPr>
      <dgm:t>
        <a:bodyPr/>
        <a:lstStyle/>
        <a:p>
          <a:r>
            <a:rPr lang="vi-VN" sz="1600" b="1" dirty="0">
              <a:solidFill>
                <a:schemeClr val="bg1"/>
              </a:solidFill>
            </a:rPr>
            <a:t>TRƯỞNG BAN CHỈ ĐẠO</a:t>
          </a:r>
        </a:p>
        <a:p>
          <a:r>
            <a:rPr lang="vi-VN" sz="1600" dirty="0">
              <a:solidFill>
                <a:schemeClr val="bg1"/>
              </a:solidFill>
            </a:rPr>
            <a:t>(Lãnh đạo UBND Tỉnh)</a:t>
          </a:r>
        </a:p>
      </dgm:t>
    </dgm:pt>
    <dgm:pt modelId="{73350867-9388-4DC3-8163-F6982951ADFC}" type="parTrans" cxnId="{905F7B4A-AD04-40AD-82E2-FA9CE89A2BA1}">
      <dgm:prSet/>
      <dgm:spPr/>
      <dgm:t>
        <a:bodyPr/>
        <a:lstStyle/>
        <a:p>
          <a:endParaRPr lang="vi-VN"/>
        </a:p>
      </dgm:t>
    </dgm:pt>
    <dgm:pt modelId="{FF61F62C-368C-4EC9-8EF0-EB8CC346993A}" type="sibTrans" cxnId="{905F7B4A-AD04-40AD-82E2-FA9CE89A2BA1}">
      <dgm:prSet/>
      <dgm:spPr/>
      <dgm:t>
        <a:bodyPr/>
        <a:lstStyle/>
        <a:p>
          <a:endParaRPr lang="vi-VN"/>
        </a:p>
      </dgm:t>
    </dgm:pt>
    <dgm:pt modelId="{5AC7FB43-92AB-48C5-A58D-A289F8C712F1}" type="asst">
      <dgm:prSet phldrT="[Text]" custT="1"/>
      <dgm:spPr>
        <a:solidFill>
          <a:schemeClr val="accent2">
            <a:lumMod val="75000"/>
          </a:schemeClr>
        </a:solidFill>
      </dgm:spPr>
      <dgm:t>
        <a:bodyPr/>
        <a:lstStyle/>
        <a:p>
          <a:r>
            <a:rPr lang="en-US" sz="1600" b="1" dirty="0">
              <a:solidFill>
                <a:schemeClr val="bg1"/>
              </a:solidFill>
            </a:rPr>
            <a:t>PHÓ TRƯỞNG BAN TT</a:t>
          </a:r>
        </a:p>
        <a:p>
          <a:r>
            <a:rPr lang="en-US" sz="1600" dirty="0">
              <a:solidFill>
                <a:schemeClr val="bg1"/>
              </a:solidFill>
            </a:rPr>
            <a:t>(GĐ </a:t>
          </a:r>
          <a:r>
            <a:rPr lang="en-US" sz="1600" dirty="0" err="1">
              <a:solidFill>
                <a:schemeClr val="bg1"/>
              </a:solidFill>
            </a:rPr>
            <a:t>Sở</a:t>
          </a:r>
          <a:r>
            <a:rPr lang="en-US" sz="1600" dirty="0">
              <a:solidFill>
                <a:schemeClr val="bg1"/>
              </a:solidFill>
            </a:rPr>
            <a:t> GDĐT)</a:t>
          </a:r>
          <a:endParaRPr lang="vi-VN" sz="1600" dirty="0">
            <a:solidFill>
              <a:schemeClr val="bg1"/>
            </a:solidFill>
          </a:endParaRPr>
        </a:p>
      </dgm:t>
    </dgm:pt>
    <dgm:pt modelId="{F20A5530-22B4-46B5-876E-E121F84CF863}" type="parTrans" cxnId="{E57B187E-CCC8-4465-BF17-280280D722A9}">
      <dgm:prSet/>
      <dgm:spPr/>
      <dgm:t>
        <a:bodyPr/>
        <a:lstStyle/>
        <a:p>
          <a:endParaRPr lang="vi-VN"/>
        </a:p>
      </dgm:t>
    </dgm:pt>
    <dgm:pt modelId="{631ACF96-E3D4-458B-9ACB-915AA40E66B8}" type="sibTrans" cxnId="{E57B187E-CCC8-4465-BF17-280280D722A9}">
      <dgm:prSet/>
      <dgm:spPr/>
      <dgm:t>
        <a:bodyPr/>
        <a:lstStyle/>
        <a:p>
          <a:endParaRPr lang="vi-VN"/>
        </a:p>
      </dgm:t>
    </dgm:pt>
    <dgm:pt modelId="{1B037BAC-3817-4907-A723-1BB48401067C}">
      <dgm:prSet phldrT="[Text]" custT="1"/>
      <dgm:spPr>
        <a:solidFill>
          <a:schemeClr val="accent2">
            <a:lumMod val="75000"/>
          </a:schemeClr>
        </a:solidFill>
      </dgm:spPr>
      <dgm:t>
        <a:bodyPr/>
        <a:lstStyle/>
        <a:p>
          <a:r>
            <a:rPr lang="en-US" sz="1600" b="1" dirty="0"/>
            <a:t>PHÓ TRƯỞNG BAN</a:t>
          </a:r>
        </a:p>
        <a:p>
          <a:r>
            <a:rPr lang="en-US" sz="1600" dirty="0"/>
            <a:t>(</a:t>
          </a:r>
          <a:r>
            <a:rPr lang="en-US" sz="1600" dirty="0" err="1"/>
            <a:t>Lãnh</a:t>
          </a:r>
          <a:r>
            <a:rPr lang="en-US" sz="1600" dirty="0"/>
            <a:t> </a:t>
          </a:r>
          <a:r>
            <a:rPr lang="en-US" sz="1600" dirty="0" err="1"/>
            <a:t>đạo</a:t>
          </a:r>
          <a:r>
            <a:rPr lang="en-US" sz="1600" dirty="0"/>
            <a:t> </a:t>
          </a:r>
          <a:r>
            <a:rPr lang="en-US" sz="1600" dirty="0" err="1"/>
            <a:t>Sở</a:t>
          </a:r>
          <a:r>
            <a:rPr lang="en-US" sz="1600" dirty="0"/>
            <a:t>, ban </a:t>
          </a:r>
          <a:r>
            <a:rPr lang="en-US" sz="1600" dirty="0" err="1"/>
            <a:t>ngành</a:t>
          </a:r>
          <a:r>
            <a:rPr lang="en-US" sz="1600" dirty="0"/>
            <a:t>)</a:t>
          </a:r>
          <a:endParaRPr lang="vi-VN" sz="1600" dirty="0"/>
        </a:p>
      </dgm:t>
    </dgm:pt>
    <dgm:pt modelId="{1252D5F5-FEAB-483A-AD90-9228B243C87B}" type="parTrans" cxnId="{4F1D60B0-E0E5-4337-9BA4-031D12EBC112}">
      <dgm:prSet/>
      <dgm:spPr/>
      <dgm:t>
        <a:bodyPr/>
        <a:lstStyle/>
        <a:p>
          <a:endParaRPr lang="vi-VN"/>
        </a:p>
      </dgm:t>
    </dgm:pt>
    <dgm:pt modelId="{1D9CF01D-C625-41B4-8CE1-379A5DB4D019}" type="sibTrans" cxnId="{4F1D60B0-E0E5-4337-9BA4-031D12EBC112}">
      <dgm:prSet/>
      <dgm:spPr/>
      <dgm:t>
        <a:bodyPr/>
        <a:lstStyle/>
        <a:p>
          <a:endParaRPr lang="vi-VN"/>
        </a:p>
      </dgm:t>
    </dgm:pt>
    <dgm:pt modelId="{26B5B939-9CCB-4214-BFC5-A7356E51F844}">
      <dgm:prSet phldrT="[Text]" custT="1"/>
      <dgm:spPr>
        <a:solidFill>
          <a:schemeClr val="accent2">
            <a:lumMod val="75000"/>
          </a:schemeClr>
        </a:solidFill>
      </dgm:spPr>
      <dgm:t>
        <a:bodyPr/>
        <a:lstStyle/>
        <a:p>
          <a:r>
            <a:rPr lang="en-US" sz="1600" dirty="0"/>
            <a:t>Ủ</a:t>
          </a:r>
          <a:r>
            <a:rPr lang="vi-VN" sz="1600" dirty="0"/>
            <a:t>y viên</a:t>
          </a:r>
          <a:endParaRPr lang="en-US" sz="1600" dirty="0"/>
        </a:p>
        <a:p>
          <a:r>
            <a:rPr lang="en-US" sz="1600" dirty="0"/>
            <a:t>(LĐ </a:t>
          </a:r>
          <a:r>
            <a:rPr lang="en-US" sz="1600" dirty="0" err="1"/>
            <a:t>Sở</a:t>
          </a:r>
          <a:r>
            <a:rPr lang="en-US" sz="1600" dirty="0"/>
            <a:t>, ban </a:t>
          </a:r>
          <a:r>
            <a:rPr lang="en-US" sz="1600" dirty="0" err="1"/>
            <a:t>ngành</a:t>
          </a:r>
          <a:r>
            <a:rPr lang="en-US" sz="1600" dirty="0"/>
            <a:t>, LĐ </a:t>
          </a:r>
          <a:r>
            <a:rPr lang="en-US" sz="1600" dirty="0" err="1"/>
            <a:t>cấp</a:t>
          </a:r>
          <a:r>
            <a:rPr lang="en-US" sz="1600" dirty="0"/>
            <a:t> </a:t>
          </a:r>
          <a:r>
            <a:rPr lang="en-US" sz="1600" dirty="0" err="1"/>
            <a:t>phòng</a:t>
          </a:r>
          <a:r>
            <a:rPr lang="en-US" sz="1600" dirty="0"/>
            <a:t> </a:t>
          </a:r>
          <a:r>
            <a:rPr lang="en-US" sz="1600" dirty="0" err="1"/>
            <a:t>của</a:t>
          </a:r>
          <a:r>
            <a:rPr lang="en-US" sz="1600" dirty="0"/>
            <a:t> </a:t>
          </a:r>
          <a:r>
            <a:rPr lang="en-US" sz="1600" dirty="0" err="1"/>
            <a:t>Sở</a:t>
          </a:r>
          <a:r>
            <a:rPr lang="en-US" sz="1600" dirty="0"/>
            <a:t> GDĐT, </a:t>
          </a:r>
          <a:r>
            <a:rPr lang="en-US" sz="1600" b="1" dirty="0" err="1">
              <a:solidFill>
                <a:srgbClr val="FFFF00"/>
              </a:solidFill>
            </a:rPr>
            <a:t>Lãnh</a:t>
          </a:r>
          <a:r>
            <a:rPr lang="en-US" sz="1600" b="1" dirty="0">
              <a:solidFill>
                <a:srgbClr val="FFFF00"/>
              </a:solidFill>
            </a:rPr>
            <a:t> </a:t>
          </a:r>
          <a:r>
            <a:rPr lang="en-US" sz="1600" b="1" dirty="0" err="1">
              <a:solidFill>
                <a:srgbClr val="FFFF00"/>
              </a:solidFill>
            </a:rPr>
            <a:t>đạo</a:t>
          </a:r>
          <a:r>
            <a:rPr lang="en-US" sz="1600" b="1" dirty="0">
              <a:solidFill>
                <a:srgbClr val="FFFF00"/>
              </a:solidFill>
            </a:rPr>
            <a:t> UBND </a:t>
          </a:r>
          <a:r>
            <a:rPr lang="en-US" sz="1600" b="1" dirty="0" err="1">
              <a:solidFill>
                <a:srgbClr val="FFFF00"/>
              </a:solidFill>
            </a:rPr>
            <a:t>cấp</a:t>
          </a:r>
          <a:r>
            <a:rPr lang="en-US" sz="1600" b="1" dirty="0">
              <a:solidFill>
                <a:srgbClr val="FFFF00"/>
              </a:solidFill>
            </a:rPr>
            <a:t> </a:t>
          </a:r>
          <a:r>
            <a:rPr lang="en-US" sz="1600" b="1" dirty="0" err="1">
              <a:solidFill>
                <a:srgbClr val="FFFF00"/>
              </a:solidFill>
            </a:rPr>
            <a:t>huyện</a:t>
          </a:r>
          <a:r>
            <a:rPr lang="en-US" sz="1600" b="1" dirty="0">
              <a:solidFill>
                <a:srgbClr val="FFFF00"/>
              </a:solidFill>
            </a:rPr>
            <a:t>/</a:t>
          </a:r>
          <a:r>
            <a:rPr lang="en-US" sz="1600" b="1" dirty="0" err="1">
              <a:solidFill>
                <a:srgbClr val="FFFF00"/>
              </a:solidFill>
            </a:rPr>
            <a:t>thị</a:t>
          </a:r>
          <a:r>
            <a:rPr lang="en-US" sz="1600" dirty="0"/>
            <a:t>)</a:t>
          </a:r>
          <a:endParaRPr lang="vi-VN" sz="1600" dirty="0"/>
        </a:p>
      </dgm:t>
    </dgm:pt>
    <dgm:pt modelId="{494F8516-4166-4F1D-98AF-5F0DEDC3F249}" type="parTrans" cxnId="{D5D10412-E51D-4F6B-9637-C64CDE81FE4A}">
      <dgm:prSet/>
      <dgm:spPr/>
      <dgm:t>
        <a:bodyPr/>
        <a:lstStyle/>
        <a:p>
          <a:endParaRPr lang="vi-VN"/>
        </a:p>
      </dgm:t>
    </dgm:pt>
    <dgm:pt modelId="{6EA868AF-73CA-4656-A1EB-B4CB0FCE37F4}" type="sibTrans" cxnId="{D5D10412-E51D-4F6B-9637-C64CDE81FE4A}">
      <dgm:prSet/>
      <dgm:spPr/>
      <dgm:t>
        <a:bodyPr/>
        <a:lstStyle/>
        <a:p>
          <a:endParaRPr lang="vi-VN"/>
        </a:p>
      </dgm:t>
    </dgm:pt>
    <dgm:pt modelId="{36CF3F82-144B-4894-A23E-C9F92BCADE5E}" type="pres">
      <dgm:prSet presAssocID="{C346E0F8-56BE-4584-9FC7-A8DC14E7F6CC}" presName="hierChild1" presStyleCnt="0">
        <dgm:presLayoutVars>
          <dgm:orgChart val="1"/>
          <dgm:chPref val="1"/>
          <dgm:dir/>
          <dgm:animOne val="branch"/>
          <dgm:animLvl val="lvl"/>
          <dgm:resizeHandles/>
        </dgm:presLayoutVars>
      </dgm:prSet>
      <dgm:spPr/>
      <dgm:t>
        <a:bodyPr/>
        <a:lstStyle/>
        <a:p>
          <a:endParaRPr lang="vi-VN"/>
        </a:p>
      </dgm:t>
    </dgm:pt>
    <dgm:pt modelId="{908DA4AB-C17B-4A18-A79D-3861C45DF34B}" type="pres">
      <dgm:prSet presAssocID="{9D04AD2F-C457-49D3-B4C3-B1D0C0429F4C}" presName="hierRoot1" presStyleCnt="0">
        <dgm:presLayoutVars>
          <dgm:hierBranch val="init"/>
        </dgm:presLayoutVars>
      </dgm:prSet>
      <dgm:spPr/>
    </dgm:pt>
    <dgm:pt modelId="{FC5E5519-D7DE-4D36-B739-33B85463FB48}" type="pres">
      <dgm:prSet presAssocID="{9D04AD2F-C457-49D3-B4C3-B1D0C0429F4C}" presName="rootComposite1" presStyleCnt="0"/>
      <dgm:spPr/>
    </dgm:pt>
    <dgm:pt modelId="{2A15587C-5DA1-4DE1-AE4A-CF4EDB2D44AF}" type="pres">
      <dgm:prSet presAssocID="{9D04AD2F-C457-49D3-B4C3-B1D0C0429F4C}" presName="rootText1" presStyleLbl="node0" presStyleIdx="0" presStyleCnt="1" custScaleX="158049" custScaleY="78539">
        <dgm:presLayoutVars>
          <dgm:chPref val="3"/>
        </dgm:presLayoutVars>
      </dgm:prSet>
      <dgm:spPr/>
      <dgm:t>
        <a:bodyPr/>
        <a:lstStyle/>
        <a:p>
          <a:endParaRPr lang="vi-VN"/>
        </a:p>
      </dgm:t>
    </dgm:pt>
    <dgm:pt modelId="{6FF5A5C3-3955-4E44-B909-A25C3EF8B814}" type="pres">
      <dgm:prSet presAssocID="{9D04AD2F-C457-49D3-B4C3-B1D0C0429F4C}" presName="rootConnector1" presStyleLbl="node1" presStyleIdx="0" presStyleCnt="0"/>
      <dgm:spPr/>
      <dgm:t>
        <a:bodyPr/>
        <a:lstStyle/>
        <a:p>
          <a:endParaRPr lang="vi-VN"/>
        </a:p>
      </dgm:t>
    </dgm:pt>
    <dgm:pt modelId="{4EBAA8F5-82DC-4456-A864-7DC47A513279}" type="pres">
      <dgm:prSet presAssocID="{9D04AD2F-C457-49D3-B4C3-B1D0C0429F4C}" presName="hierChild2" presStyleCnt="0"/>
      <dgm:spPr/>
    </dgm:pt>
    <dgm:pt modelId="{B0110546-E750-4DDD-A9EA-A9D73362E547}" type="pres">
      <dgm:prSet presAssocID="{1252D5F5-FEAB-483A-AD90-9228B243C87B}" presName="Name37" presStyleLbl="parChTrans1D2" presStyleIdx="0" presStyleCnt="3"/>
      <dgm:spPr/>
      <dgm:t>
        <a:bodyPr/>
        <a:lstStyle/>
        <a:p>
          <a:endParaRPr lang="vi-VN"/>
        </a:p>
      </dgm:t>
    </dgm:pt>
    <dgm:pt modelId="{F7E410BF-69B9-42B8-81E0-924FC3BCFCE0}" type="pres">
      <dgm:prSet presAssocID="{1B037BAC-3817-4907-A723-1BB48401067C}" presName="hierRoot2" presStyleCnt="0">
        <dgm:presLayoutVars>
          <dgm:hierBranch val="init"/>
        </dgm:presLayoutVars>
      </dgm:prSet>
      <dgm:spPr/>
    </dgm:pt>
    <dgm:pt modelId="{5F64B374-0BAF-4A22-BCBF-9006366E57E3}" type="pres">
      <dgm:prSet presAssocID="{1B037BAC-3817-4907-A723-1BB48401067C}" presName="rootComposite" presStyleCnt="0"/>
      <dgm:spPr/>
    </dgm:pt>
    <dgm:pt modelId="{52A2FCDD-CD52-4DBC-A5FB-8CCCAB6C0B07}" type="pres">
      <dgm:prSet presAssocID="{1B037BAC-3817-4907-A723-1BB48401067C}" presName="rootText" presStyleLbl="node2" presStyleIdx="0" presStyleCnt="2" custScaleX="111028" custScaleY="74024">
        <dgm:presLayoutVars>
          <dgm:chPref val="3"/>
        </dgm:presLayoutVars>
      </dgm:prSet>
      <dgm:spPr/>
      <dgm:t>
        <a:bodyPr/>
        <a:lstStyle/>
        <a:p>
          <a:endParaRPr lang="vi-VN"/>
        </a:p>
      </dgm:t>
    </dgm:pt>
    <dgm:pt modelId="{A6622C79-CBDA-405B-818B-A489AAC642DF}" type="pres">
      <dgm:prSet presAssocID="{1B037BAC-3817-4907-A723-1BB48401067C}" presName="rootConnector" presStyleLbl="node2" presStyleIdx="0" presStyleCnt="2"/>
      <dgm:spPr/>
      <dgm:t>
        <a:bodyPr/>
        <a:lstStyle/>
        <a:p>
          <a:endParaRPr lang="vi-VN"/>
        </a:p>
      </dgm:t>
    </dgm:pt>
    <dgm:pt modelId="{0FBF2D22-AB7B-4A57-A05F-90C56BE523D3}" type="pres">
      <dgm:prSet presAssocID="{1B037BAC-3817-4907-A723-1BB48401067C}" presName="hierChild4" presStyleCnt="0"/>
      <dgm:spPr/>
    </dgm:pt>
    <dgm:pt modelId="{6FAD9CBB-A670-45C7-BE95-ABAF379DED1F}" type="pres">
      <dgm:prSet presAssocID="{1B037BAC-3817-4907-A723-1BB48401067C}" presName="hierChild5" presStyleCnt="0"/>
      <dgm:spPr/>
    </dgm:pt>
    <dgm:pt modelId="{5C7394E2-E4E8-4975-8665-A8DD2D913CB3}" type="pres">
      <dgm:prSet presAssocID="{494F8516-4166-4F1D-98AF-5F0DEDC3F249}" presName="Name37" presStyleLbl="parChTrans1D2" presStyleIdx="1" presStyleCnt="3"/>
      <dgm:spPr/>
      <dgm:t>
        <a:bodyPr/>
        <a:lstStyle/>
        <a:p>
          <a:endParaRPr lang="vi-VN"/>
        </a:p>
      </dgm:t>
    </dgm:pt>
    <dgm:pt modelId="{88FDEBFA-39A4-48B3-B6C2-EF630DE7CA06}" type="pres">
      <dgm:prSet presAssocID="{26B5B939-9CCB-4214-BFC5-A7356E51F844}" presName="hierRoot2" presStyleCnt="0">
        <dgm:presLayoutVars>
          <dgm:hierBranch val="init"/>
        </dgm:presLayoutVars>
      </dgm:prSet>
      <dgm:spPr/>
    </dgm:pt>
    <dgm:pt modelId="{3CBB8F1F-BE30-44D3-86A7-998F7BE294AF}" type="pres">
      <dgm:prSet presAssocID="{26B5B939-9CCB-4214-BFC5-A7356E51F844}" presName="rootComposite" presStyleCnt="0"/>
      <dgm:spPr/>
    </dgm:pt>
    <dgm:pt modelId="{B78C7383-D9CA-47A1-B233-37ED17F3131E}" type="pres">
      <dgm:prSet presAssocID="{26B5B939-9CCB-4214-BFC5-A7356E51F844}" presName="rootText" presStyleLbl="node2" presStyleIdx="1" presStyleCnt="2" custScaleX="133562">
        <dgm:presLayoutVars>
          <dgm:chPref val="3"/>
        </dgm:presLayoutVars>
      </dgm:prSet>
      <dgm:spPr/>
      <dgm:t>
        <a:bodyPr/>
        <a:lstStyle/>
        <a:p>
          <a:endParaRPr lang="vi-VN"/>
        </a:p>
      </dgm:t>
    </dgm:pt>
    <dgm:pt modelId="{DD749264-79B6-4420-BED8-C1DD3EFC736B}" type="pres">
      <dgm:prSet presAssocID="{26B5B939-9CCB-4214-BFC5-A7356E51F844}" presName="rootConnector" presStyleLbl="node2" presStyleIdx="1" presStyleCnt="2"/>
      <dgm:spPr/>
      <dgm:t>
        <a:bodyPr/>
        <a:lstStyle/>
        <a:p>
          <a:endParaRPr lang="vi-VN"/>
        </a:p>
      </dgm:t>
    </dgm:pt>
    <dgm:pt modelId="{BB6E0A3E-A51D-4BFF-AE63-E2C5A44CD8B1}" type="pres">
      <dgm:prSet presAssocID="{26B5B939-9CCB-4214-BFC5-A7356E51F844}" presName="hierChild4" presStyleCnt="0"/>
      <dgm:spPr/>
    </dgm:pt>
    <dgm:pt modelId="{24730CCB-97B2-4AF5-8AA6-6C0B33126136}" type="pres">
      <dgm:prSet presAssocID="{26B5B939-9CCB-4214-BFC5-A7356E51F844}" presName="hierChild5" presStyleCnt="0"/>
      <dgm:spPr/>
    </dgm:pt>
    <dgm:pt modelId="{9A81CC21-D645-4C48-9A40-CF6DA453CDD6}" type="pres">
      <dgm:prSet presAssocID="{9D04AD2F-C457-49D3-B4C3-B1D0C0429F4C}" presName="hierChild3" presStyleCnt="0"/>
      <dgm:spPr/>
    </dgm:pt>
    <dgm:pt modelId="{53427394-3E7E-4E6F-B574-D8382F9265B1}" type="pres">
      <dgm:prSet presAssocID="{F20A5530-22B4-46B5-876E-E121F84CF863}" presName="Name111" presStyleLbl="parChTrans1D2" presStyleIdx="2" presStyleCnt="3"/>
      <dgm:spPr/>
      <dgm:t>
        <a:bodyPr/>
        <a:lstStyle/>
        <a:p>
          <a:endParaRPr lang="vi-VN"/>
        </a:p>
      </dgm:t>
    </dgm:pt>
    <dgm:pt modelId="{794C649B-0BB7-416E-90A0-D80E25C58F7F}" type="pres">
      <dgm:prSet presAssocID="{5AC7FB43-92AB-48C5-A58D-A289F8C712F1}" presName="hierRoot3" presStyleCnt="0">
        <dgm:presLayoutVars>
          <dgm:hierBranch val="init"/>
        </dgm:presLayoutVars>
      </dgm:prSet>
      <dgm:spPr/>
    </dgm:pt>
    <dgm:pt modelId="{38F4215C-DE59-49D2-8159-5DA043C38618}" type="pres">
      <dgm:prSet presAssocID="{5AC7FB43-92AB-48C5-A58D-A289F8C712F1}" presName="rootComposite3" presStyleCnt="0"/>
      <dgm:spPr/>
    </dgm:pt>
    <dgm:pt modelId="{235EBDDA-C905-4FF4-8786-AC314D399E79}" type="pres">
      <dgm:prSet presAssocID="{5AC7FB43-92AB-48C5-A58D-A289F8C712F1}" presName="rootText3" presStyleLbl="asst1" presStyleIdx="0" presStyleCnt="1" custScaleX="110903" custScaleY="70849">
        <dgm:presLayoutVars>
          <dgm:chPref val="3"/>
        </dgm:presLayoutVars>
      </dgm:prSet>
      <dgm:spPr/>
      <dgm:t>
        <a:bodyPr/>
        <a:lstStyle/>
        <a:p>
          <a:endParaRPr lang="vi-VN"/>
        </a:p>
      </dgm:t>
    </dgm:pt>
    <dgm:pt modelId="{985113C3-78CA-4C08-A077-2C648728AD9C}" type="pres">
      <dgm:prSet presAssocID="{5AC7FB43-92AB-48C5-A58D-A289F8C712F1}" presName="rootConnector3" presStyleLbl="asst1" presStyleIdx="0" presStyleCnt="1"/>
      <dgm:spPr/>
      <dgm:t>
        <a:bodyPr/>
        <a:lstStyle/>
        <a:p>
          <a:endParaRPr lang="vi-VN"/>
        </a:p>
      </dgm:t>
    </dgm:pt>
    <dgm:pt modelId="{26CAB700-18EF-41D2-A31A-A35AD6377F3D}" type="pres">
      <dgm:prSet presAssocID="{5AC7FB43-92AB-48C5-A58D-A289F8C712F1}" presName="hierChild6" presStyleCnt="0"/>
      <dgm:spPr/>
    </dgm:pt>
    <dgm:pt modelId="{5DC1B7C8-5681-4227-B3F8-281907445240}" type="pres">
      <dgm:prSet presAssocID="{5AC7FB43-92AB-48C5-A58D-A289F8C712F1}" presName="hierChild7" presStyleCnt="0"/>
      <dgm:spPr/>
    </dgm:pt>
  </dgm:ptLst>
  <dgm:cxnLst>
    <dgm:cxn modelId="{D5D10412-E51D-4F6B-9637-C64CDE81FE4A}" srcId="{9D04AD2F-C457-49D3-B4C3-B1D0C0429F4C}" destId="{26B5B939-9CCB-4214-BFC5-A7356E51F844}" srcOrd="2" destOrd="0" parTransId="{494F8516-4166-4F1D-98AF-5F0DEDC3F249}" sibTransId="{6EA868AF-73CA-4656-A1EB-B4CB0FCE37F4}"/>
    <dgm:cxn modelId="{905F7B4A-AD04-40AD-82E2-FA9CE89A2BA1}" srcId="{C346E0F8-56BE-4584-9FC7-A8DC14E7F6CC}" destId="{9D04AD2F-C457-49D3-B4C3-B1D0C0429F4C}" srcOrd="0" destOrd="0" parTransId="{73350867-9388-4DC3-8163-F6982951ADFC}" sibTransId="{FF61F62C-368C-4EC9-8EF0-EB8CC346993A}"/>
    <dgm:cxn modelId="{323F8BD9-485D-4357-825E-06AD0750D989}" type="presOf" srcId="{1252D5F5-FEAB-483A-AD90-9228B243C87B}" destId="{B0110546-E750-4DDD-A9EA-A9D73362E547}" srcOrd="0" destOrd="0" presId="urn:microsoft.com/office/officeart/2005/8/layout/orgChart1"/>
    <dgm:cxn modelId="{4AE8D8E8-6E0F-40D5-B483-308CB45DA3DE}" type="presOf" srcId="{26B5B939-9CCB-4214-BFC5-A7356E51F844}" destId="{DD749264-79B6-4420-BED8-C1DD3EFC736B}" srcOrd="1" destOrd="0" presId="urn:microsoft.com/office/officeart/2005/8/layout/orgChart1"/>
    <dgm:cxn modelId="{CD093E92-7292-4D4C-AF7D-6CEA71855870}" type="presOf" srcId="{5AC7FB43-92AB-48C5-A58D-A289F8C712F1}" destId="{985113C3-78CA-4C08-A077-2C648728AD9C}" srcOrd="1" destOrd="0" presId="urn:microsoft.com/office/officeart/2005/8/layout/orgChart1"/>
    <dgm:cxn modelId="{2BD90C1D-F7E2-4CF4-BEA8-539E333282EB}" type="presOf" srcId="{1B037BAC-3817-4907-A723-1BB48401067C}" destId="{52A2FCDD-CD52-4DBC-A5FB-8CCCAB6C0B07}" srcOrd="0" destOrd="0" presId="urn:microsoft.com/office/officeart/2005/8/layout/orgChart1"/>
    <dgm:cxn modelId="{F7E1E124-1555-4A2D-A478-6BE834B2E65E}" type="presOf" srcId="{5AC7FB43-92AB-48C5-A58D-A289F8C712F1}" destId="{235EBDDA-C905-4FF4-8786-AC314D399E79}" srcOrd="0" destOrd="0" presId="urn:microsoft.com/office/officeart/2005/8/layout/orgChart1"/>
    <dgm:cxn modelId="{8FC3F25D-B379-44DC-8547-35C5503C9B52}" type="presOf" srcId="{1B037BAC-3817-4907-A723-1BB48401067C}" destId="{A6622C79-CBDA-405B-818B-A489AAC642DF}" srcOrd="1" destOrd="0" presId="urn:microsoft.com/office/officeart/2005/8/layout/orgChart1"/>
    <dgm:cxn modelId="{75527B3A-4036-4BD0-BD58-FE0C123E561F}" type="presOf" srcId="{26B5B939-9CCB-4214-BFC5-A7356E51F844}" destId="{B78C7383-D9CA-47A1-B233-37ED17F3131E}" srcOrd="0" destOrd="0" presId="urn:microsoft.com/office/officeart/2005/8/layout/orgChart1"/>
    <dgm:cxn modelId="{36B858C3-FADB-46C8-9ED8-89782DCB0524}" type="presOf" srcId="{C346E0F8-56BE-4584-9FC7-A8DC14E7F6CC}" destId="{36CF3F82-144B-4894-A23E-C9F92BCADE5E}" srcOrd="0" destOrd="0" presId="urn:microsoft.com/office/officeart/2005/8/layout/orgChart1"/>
    <dgm:cxn modelId="{4F1D60B0-E0E5-4337-9BA4-031D12EBC112}" srcId="{9D04AD2F-C457-49D3-B4C3-B1D0C0429F4C}" destId="{1B037BAC-3817-4907-A723-1BB48401067C}" srcOrd="1" destOrd="0" parTransId="{1252D5F5-FEAB-483A-AD90-9228B243C87B}" sibTransId="{1D9CF01D-C625-41B4-8CE1-379A5DB4D019}"/>
    <dgm:cxn modelId="{E57B187E-CCC8-4465-BF17-280280D722A9}" srcId="{9D04AD2F-C457-49D3-B4C3-B1D0C0429F4C}" destId="{5AC7FB43-92AB-48C5-A58D-A289F8C712F1}" srcOrd="0" destOrd="0" parTransId="{F20A5530-22B4-46B5-876E-E121F84CF863}" sibTransId="{631ACF96-E3D4-458B-9ACB-915AA40E66B8}"/>
    <dgm:cxn modelId="{6FCC1BCB-5968-4A0C-B444-8DECEDF5B2DE}" type="presOf" srcId="{9D04AD2F-C457-49D3-B4C3-B1D0C0429F4C}" destId="{2A15587C-5DA1-4DE1-AE4A-CF4EDB2D44AF}" srcOrd="0" destOrd="0" presId="urn:microsoft.com/office/officeart/2005/8/layout/orgChart1"/>
    <dgm:cxn modelId="{CC4E765A-7615-4414-9064-14F9E5D73534}" type="presOf" srcId="{9D04AD2F-C457-49D3-B4C3-B1D0C0429F4C}" destId="{6FF5A5C3-3955-4E44-B909-A25C3EF8B814}" srcOrd="1" destOrd="0" presId="urn:microsoft.com/office/officeart/2005/8/layout/orgChart1"/>
    <dgm:cxn modelId="{20FED155-9B36-4648-A6CF-07CEC9C75816}" type="presOf" srcId="{F20A5530-22B4-46B5-876E-E121F84CF863}" destId="{53427394-3E7E-4E6F-B574-D8382F9265B1}" srcOrd="0" destOrd="0" presId="urn:microsoft.com/office/officeart/2005/8/layout/orgChart1"/>
    <dgm:cxn modelId="{5BC3760A-1365-416F-AA58-BEB465E2F009}" type="presOf" srcId="{494F8516-4166-4F1D-98AF-5F0DEDC3F249}" destId="{5C7394E2-E4E8-4975-8665-A8DD2D913CB3}" srcOrd="0" destOrd="0" presId="urn:microsoft.com/office/officeart/2005/8/layout/orgChart1"/>
    <dgm:cxn modelId="{69F41EC0-C9CC-47B7-B7BF-8259FC531B0F}" type="presParOf" srcId="{36CF3F82-144B-4894-A23E-C9F92BCADE5E}" destId="{908DA4AB-C17B-4A18-A79D-3861C45DF34B}" srcOrd="0" destOrd="0" presId="urn:microsoft.com/office/officeart/2005/8/layout/orgChart1"/>
    <dgm:cxn modelId="{1F2D676F-62C7-4A45-92F6-BFD680C4B3BC}" type="presParOf" srcId="{908DA4AB-C17B-4A18-A79D-3861C45DF34B}" destId="{FC5E5519-D7DE-4D36-B739-33B85463FB48}" srcOrd="0" destOrd="0" presId="urn:microsoft.com/office/officeart/2005/8/layout/orgChart1"/>
    <dgm:cxn modelId="{F1FC1B13-FEAE-4731-9F02-BA15A7E28255}" type="presParOf" srcId="{FC5E5519-D7DE-4D36-B739-33B85463FB48}" destId="{2A15587C-5DA1-4DE1-AE4A-CF4EDB2D44AF}" srcOrd="0" destOrd="0" presId="urn:microsoft.com/office/officeart/2005/8/layout/orgChart1"/>
    <dgm:cxn modelId="{967399B6-0B06-472D-95BC-95F5CFA0E39E}" type="presParOf" srcId="{FC5E5519-D7DE-4D36-B739-33B85463FB48}" destId="{6FF5A5C3-3955-4E44-B909-A25C3EF8B814}" srcOrd="1" destOrd="0" presId="urn:microsoft.com/office/officeart/2005/8/layout/orgChart1"/>
    <dgm:cxn modelId="{87CF62D3-BF1C-406C-89F9-D180510AC2FF}" type="presParOf" srcId="{908DA4AB-C17B-4A18-A79D-3861C45DF34B}" destId="{4EBAA8F5-82DC-4456-A864-7DC47A513279}" srcOrd="1" destOrd="0" presId="urn:microsoft.com/office/officeart/2005/8/layout/orgChart1"/>
    <dgm:cxn modelId="{6913606E-3E0C-4CBB-A03F-C218A6CF4129}" type="presParOf" srcId="{4EBAA8F5-82DC-4456-A864-7DC47A513279}" destId="{B0110546-E750-4DDD-A9EA-A9D73362E547}" srcOrd="0" destOrd="0" presId="urn:microsoft.com/office/officeart/2005/8/layout/orgChart1"/>
    <dgm:cxn modelId="{8E37D9FF-B9D7-4B3B-9AD0-9BACF91E14F7}" type="presParOf" srcId="{4EBAA8F5-82DC-4456-A864-7DC47A513279}" destId="{F7E410BF-69B9-42B8-81E0-924FC3BCFCE0}" srcOrd="1" destOrd="0" presId="urn:microsoft.com/office/officeart/2005/8/layout/orgChart1"/>
    <dgm:cxn modelId="{4B85FA35-AF4E-49E4-9A19-4795A108376E}" type="presParOf" srcId="{F7E410BF-69B9-42B8-81E0-924FC3BCFCE0}" destId="{5F64B374-0BAF-4A22-BCBF-9006366E57E3}" srcOrd="0" destOrd="0" presId="urn:microsoft.com/office/officeart/2005/8/layout/orgChart1"/>
    <dgm:cxn modelId="{80739C4B-27EE-4167-A67E-AF68A649CF47}" type="presParOf" srcId="{5F64B374-0BAF-4A22-BCBF-9006366E57E3}" destId="{52A2FCDD-CD52-4DBC-A5FB-8CCCAB6C0B07}" srcOrd="0" destOrd="0" presId="urn:microsoft.com/office/officeart/2005/8/layout/orgChart1"/>
    <dgm:cxn modelId="{F0A30B76-A83F-4635-84F2-D5471560D37B}" type="presParOf" srcId="{5F64B374-0BAF-4A22-BCBF-9006366E57E3}" destId="{A6622C79-CBDA-405B-818B-A489AAC642DF}" srcOrd="1" destOrd="0" presId="urn:microsoft.com/office/officeart/2005/8/layout/orgChart1"/>
    <dgm:cxn modelId="{D35D686D-1441-40F0-B7A7-BE121863F851}" type="presParOf" srcId="{F7E410BF-69B9-42B8-81E0-924FC3BCFCE0}" destId="{0FBF2D22-AB7B-4A57-A05F-90C56BE523D3}" srcOrd="1" destOrd="0" presId="urn:microsoft.com/office/officeart/2005/8/layout/orgChart1"/>
    <dgm:cxn modelId="{EF43064E-F75E-40D6-9FC8-54CFF08C811F}" type="presParOf" srcId="{F7E410BF-69B9-42B8-81E0-924FC3BCFCE0}" destId="{6FAD9CBB-A670-45C7-BE95-ABAF379DED1F}" srcOrd="2" destOrd="0" presId="urn:microsoft.com/office/officeart/2005/8/layout/orgChart1"/>
    <dgm:cxn modelId="{79AE4A2D-D903-49F5-9228-D5C960C50E11}" type="presParOf" srcId="{4EBAA8F5-82DC-4456-A864-7DC47A513279}" destId="{5C7394E2-E4E8-4975-8665-A8DD2D913CB3}" srcOrd="2" destOrd="0" presId="urn:microsoft.com/office/officeart/2005/8/layout/orgChart1"/>
    <dgm:cxn modelId="{5B520868-BE81-428F-B185-292AA6585DBF}" type="presParOf" srcId="{4EBAA8F5-82DC-4456-A864-7DC47A513279}" destId="{88FDEBFA-39A4-48B3-B6C2-EF630DE7CA06}" srcOrd="3" destOrd="0" presId="urn:microsoft.com/office/officeart/2005/8/layout/orgChart1"/>
    <dgm:cxn modelId="{F2B1A888-B041-4C03-A16A-BA2773E9E3FB}" type="presParOf" srcId="{88FDEBFA-39A4-48B3-B6C2-EF630DE7CA06}" destId="{3CBB8F1F-BE30-44D3-86A7-998F7BE294AF}" srcOrd="0" destOrd="0" presId="urn:microsoft.com/office/officeart/2005/8/layout/orgChart1"/>
    <dgm:cxn modelId="{A91F7595-969E-4AB6-B316-98840F15C11F}" type="presParOf" srcId="{3CBB8F1F-BE30-44D3-86A7-998F7BE294AF}" destId="{B78C7383-D9CA-47A1-B233-37ED17F3131E}" srcOrd="0" destOrd="0" presId="urn:microsoft.com/office/officeart/2005/8/layout/orgChart1"/>
    <dgm:cxn modelId="{52930C70-15C9-44E3-BAD4-F2FEFAAB5D9B}" type="presParOf" srcId="{3CBB8F1F-BE30-44D3-86A7-998F7BE294AF}" destId="{DD749264-79B6-4420-BED8-C1DD3EFC736B}" srcOrd="1" destOrd="0" presId="urn:microsoft.com/office/officeart/2005/8/layout/orgChart1"/>
    <dgm:cxn modelId="{CBA117DC-0622-4F07-9411-CF5F56FF97D9}" type="presParOf" srcId="{88FDEBFA-39A4-48B3-B6C2-EF630DE7CA06}" destId="{BB6E0A3E-A51D-4BFF-AE63-E2C5A44CD8B1}" srcOrd="1" destOrd="0" presId="urn:microsoft.com/office/officeart/2005/8/layout/orgChart1"/>
    <dgm:cxn modelId="{628726F7-B1EA-4369-93EC-1E0FCAEA8789}" type="presParOf" srcId="{88FDEBFA-39A4-48B3-B6C2-EF630DE7CA06}" destId="{24730CCB-97B2-4AF5-8AA6-6C0B33126136}" srcOrd="2" destOrd="0" presId="urn:microsoft.com/office/officeart/2005/8/layout/orgChart1"/>
    <dgm:cxn modelId="{DBBCCD50-96B8-4D3A-95B9-0A0265FC6FC5}" type="presParOf" srcId="{908DA4AB-C17B-4A18-A79D-3861C45DF34B}" destId="{9A81CC21-D645-4C48-9A40-CF6DA453CDD6}" srcOrd="2" destOrd="0" presId="urn:microsoft.com/office/officeart/2005/8/layout/orgChart1"/>
    <dgm:cxn modelId="{84D4332F-CED3-4477-A9CC-8F20BFB41E8E}" type="presParOf" srcId="{9A81CC21-D645-4C48-9A40-CF6DA453CDD6}" destId="{53427394-3E7E-4E6F-B574-D8382F9265B1}" srcOrd="0" destOrd="0" presId="urn:microsoft.com/office/officeart/2005/8/layout/orgChart1"/>
    <dgm:cxn modelId="{8000057A-21B5-48F7-BB0E-5B13BED98B76}" type="presParOf" srcId="{9A81CC21-D645-4C48-9A40-CF6DA453CDD6}" destId="{794C649B-0BB7-416E-90A0-D80E25C58F7F}" srcOrd="1" destOrd="0" presId="urn:microsoft.com/office/officeart/2005/8/layout/orgChart1"/>
    <dgm:cxn modelId="{DFA6CB5B-87DC-4C68-8229-8D591FCDE46C}" type="presParOf" srcId="{794C649B-0BB7-416E-90A0-D80E25C58F7F}" destId="{38F4215C-DE59-49D2-8159-5DA043C38618}" srcOrd="0" destOrd="0" presId="urn:microsoft.com/office/officeart/2005/8/layout/orgChart1"/>
    <dgm:cxn modelId="{4273B32A-504C-4369-B14E-82ED2E856E18}" type="presParOf" srcId="{38F4215C-DE59-49D2-8159-5DA043C38618}" destId="{235EBDDA-C905-4FF4-8786-AC314D399E79}" srcOrd="0" destOrd="0" presId="urn:microsoft.com/office/officeart/2005/8/layout/orgChart1"/>
    <dgm:cxn modelId="{E9793531-92E1-43F2-9EC9-3A2B8B692762}" type="presParOf" srcId="{38F4215C-DE59-49D2-8159-5DA043C38618}" destId="{985113C3-78CA-4C08-A077-2C648728AD9C}" srcOrd="1" destOrd="0" presId="urn:microsoft.com/office/officeart/2005/8/layout/orgChart1"/>
    <dgm:cxn modelId="{0BB0787B-8C70-4F38-972C-C6058C698A9D}" type="presParOf" srcId="{794C649B-0BB7-416E-90A0-D80E25C58F7F}" destId="{26CAB700-18EF-41D2-A31A-A35AD6377F3D}" srcOrd="1" destOrd="0" presId="urn:microsoft.com/office/officeart/2005/8/layout/orgChart1"/>
    <dgm:cxn modelId="{278D23CA-C0FB-4A91-A951-AB6AC02009E7}" type="presParOf" srcId="{794C649B-0BB7-416E-90A0-D80E25C58F7F}" destId="{5DC1B7C8-5681-4227-B3F8-28190744524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14AF0-DB0C-4FC8-A1F4-D289575E78F0}" type="doc">
      <dgm:prSet loTypeId="urn:microsoft.com/office/officeart/2008/layout/HorizontalMultiLevelHierarchy" loCatId="hierarchy" qsTypeId="urn:microsoft.com/office/officeart/2005/8/quickstyle/simple4" qsCatId="simple" csTypeId="urn:microsoft.com/office/officeart/2005/8/colors/colorful5" csCatId="colorful" phldr="1"/>
      <dgm:spPr/>
      <dgm:t>
        <a:bodyPr/>
        <a:lstStyle/>
        <a:p>
          <a:endParaRPr lang="en-US"/>
        </a:p>
      </dgm:t>
    </dgm:pt>
    <dgm:pt modelId="{03244304-3725-439D-A03E-5B100482E26C}">
      <dgm:prSet phldrT="[Text]" custT="1"/>
      <dgm:spPr/>
      <dgm:t>
        <a:bodyPr/>
        <a:lstStyle/>
        <a:p>
          <a:r>
            <a:rPr lang="en-US" sz="2000" dirty="0"/>
            <a:t>CHỦ TỊCH HỘI ĐỒNG THI</a:t>
          </a:r>
        </a:p>
        <a:p>
          <a:r>
            <a:rPr lang="en-US" sz="2000" dirty="0"/>
            <a:t>(</a:t>
          </a:r>
          <a:r>
            <a:rPr lang="en-US" sz="2000" dirty="0" err="1"/>
            <a:t>Phó</a:t>
          </a:r>
          <a:r>
            <a:rPr lang="en-US" sz="2000" dirty="0"/>
            <a:t> TB </a:t>
          </a:r>
          <a:r>
            <a:rPr lang="en-US" sz="2000" dirty="0" err="1"/>
            <a:t>Chỉ</a:t>
          </a:r>
          <a:r>
            <a:rPr lang="en-US" sz="2000" dirty="0"/>
            <a:t> </a:t>
          </a:r>
          <a:r>
            <a:rPr lang="en-US" sz="2000" dirty="0" err="1"/>
            <a:t>đạo</a:t>
          </a:r>
          <a:r>
            <a:rPr lang="en-US" sz="2000" dirty="0"/>
            <a:t> </a:t>
          </a:r>
          <a:r>
            <a:rPr lang="en-US" sz="2000" dirty="0" err="1"/>
            <a:t>thi</a:t>
          </a:r>
          <a:r>
            <a:rPr lang="en-US" sz="2000" dirty="0"/>
            <a:t> </a:t>
          </a:r>
          <a:r>
            <a:rPr lang="en-US" sz="2000" dirty="0" err="1"/>
            <a:t>cấp</a:t>
          </a:r>
          <a:r>
            <a:rPr lang="en-US" sz="2000" dirty="0"/>
            <a:t> </a:t>
          </a:r>
          <a:r>
            <a:rPr lang="en-US" sz="2000" dirty="0" err="1"/>
            <a:t>tỉnh</a:t>
          </a:r>
          <a:r>
            <a:rPr lang="en-US" sz="2000" dirty="0"/>
            <a:t>)</a:t>
          </a:r>
        </a:p>
      </dgm:t>
    </dgm:pt>
    <dgm:pt modelId="{60E1EFAB-9538-4715-8E98-80BD73526FA1}" type="parTrans" cxnId="{15702A12-A6DD-4231-B20E-4585F4F24019}">
      <dgm:prSet/>
      <dgm:spPr/>
      <dgm:t>
        <a:bodyPr/>
        <a:lstStyle/>
        <a:p>
          <a:endParaRPr lang="en-US" sz="3200"/>
        </a:p>
      </dgm:t>
    </dgm:pt>
    <dgm:pt modelId="{CD5D389D-2439-41AA-9C6A-54AC315C3134}" type="sibTrans" cxnId="{15702A12-A6DD-4231-B20E-4585F4F24019}">
      <dgm:prSet/>
      <dgm:spPr/>
      <dgm:t>
        <a:bodyPr/>
        <a:lstStyle/>
        <a:p>
          <a:endParaRPr lang="en-US" sz="3200"/>
        </a:p>
      </dgm:t>
    </dgm:pt>
    <dgm:pt modelId="{F187B227-794C-4CBA-96E8-123BA3563F75}">
      <dgm:prSet phldrT="[Text]" custT="1"/>
      <dgm:spPr/>
      <dgm:t>
        <a:bodyPr/>
        <a:lstStyle/>
        <a:p>
          <a:r>
            <a:rPr lang="en-US" sz="2000" dirty="0"/>
            <a:t>Ban </a:t>
          </a:r>
          <a:r>
            <a:rPr lang="en-US" sz="2000" dirty="0" err="1"/>
            <a:t>Thư</a:t>
          </a:r>
          <a:r>
            <a:rPr lang="en-US" sz="2000" dirty="0"/>
            <a:t> </a:t>
          </a:r>
          <a:r>
            <a:rPr lang="en-US" sz="2000" dirty="0" err="1"/>
            <a:t>ký</a:t>
          </a:r>
          <a:endParaRPr lang="en-US" sz="2000" dirty="0"/>
        </a:p>
      </dgm:t>
    </dgm:pt>
    <dgm:pt modelId="{7F97EE5F-50FF-4914-8647-2442603382B8}" type="parTrans" cxnId="{84E4F009-5A4A-4A82-B0C2-B217849AA5C7}">
      <dgm:prSet custT="1"/>
      <dgm:spPr/>
      <dgm:t>
        <a:bodyPr/>
        <a:lstStyle/>
        <a:p>
          <a:endParaRPr lang="en-US" sz="1000"/>
        </a:p>
      </dgm:t>
    </dgm:pt>
    <dgm:pt modelId="{8093EF8A-739F-4691-A8F2-FBCC9F570833}" type="sibTrans" cxnId="{84E4F009-5A4A-4A82-B0C2-B217849AA5C7}">
      <dgm:prSet/>
      <dgm:spPr/>
      <dgm:t>
        <a:bodyPr/>
        <a:lstStyle/>
        <a:p>
          <a:endParaRPr lang="en-US" sz="3200"/>
        </a:p>
      </dgm:t>
    </dgm:pt>
    <dgm:pt modelId="{869E55A3-0B99-4E02-BF05-CE9C1D274C88}">
      <dgm:prSet phldrT="[Text]" custT="1"/>
      <dgm:spPr/>
      <dgm:t>
        <a:bodyPr/>
        <a:lstStyle/>
        <a:p>
          <a:r>
            <a:rPr lang="en-US" sz="2000" dirty="0"/>
            <a:t>Ban In </a:t>
          </a:r>
          <a:r>
            <a:rPr lang="en-US" sz="2000" dirty="0" err="1"/>
            <a:t>sao</a:t>
          </a:r>
          <a:r>
            <a:rPr lang="en-US" sz="2000" dirty="0"/>
            <a:t> </a:t>
          </a:r>
          <a:r>
            <a:rPr lang="en-US" sz="2000" dirty="0" err="1"/>
            <a:t>Đề</a:t>
          </a:r>
          <a:r>
            <a:rPr lang="en-US" sz="2000" dirty="0"/>
            <a:t> </a:t>
          </a:r>
          <a:r>
            <a:rPr lang="en-US" sz="2000" dirty="0" err="1"/>
            <a:t>thi</a:t>
          </a:r>
          <a:endParaRPr lang="en-US" sz="2000" dirty="0"/>
        </a:p>
      </dgm:t>
    </dgm:pt>
    <dgm:pt modelId="{EF7EBE7D-FA0D-4F47-B942-0D80CA4E7FD3}" type="parTrans" cxnId="{A386B323-7CCF-4B37-8EFD-4252AFADEBB9}">
      <dgm:prSet custT="1"/>
      <dgm:spPr/>
      <dgm:t>
        <a:bodyPr/>
        <a:lstStyle/>
        <a:p>
          <a:endParaRPr lang="en-US" sz="900"/>
        </a:p>
      </dgm:t>
    </dgm:pt>
    <dgm:pt modelId="{900CD13B-CCD8-41AD-BDDA-4ADFC7115F59}" type="sibTrans" cxnId="{A386B323-7CCF-4B37-8EFD-4252AFADEBB9}">
      <dgm:prSet/>
      <dgm:spPr/>
      <dgm:t>
        <a:bodyPr/>
        <a:lstStyle/>
        <a:p>
          <a:endParaRPr lang="en-US" sz="3200"/>
        </a:p>
      </dgm:t>
    </dgm:pt>
    <dgm:pt modelId="{E6EB1409-A1ED-4434-9E1F-4D17B2FBFDB4}">
      <dgm:prSet phldrT="[Text]" custT="1"/>
      <dgm:spPr/>
      <dgm:t>
        <a:bodyPr/>
        <a:lstStyle/>
        <a:p>
          <a:r>
            <a:rPr lang="en-US" sz="2000" dirty="0"/>
            <a:t>Ban </a:t>
          </a:r>
          <a:r>
            <a:rPr lang="en-US" sz="2000" dirty="0" err="1"/>
            <a:t>Coi</a:t>
          </a:r>
          <a:r>
            <a:rPr lang="en-US" sz="2000" dirty="0"/>
            <a:t> </a:t>
          </a:r>
          <a:r>
            <a:rPr lang="en-US" sz="2000" dirty="0" err="1"/>
            <a:t>Thi</a:t>
          </a:r>
          <a:endParaRPr lang="en-US" sz="2000" dirty="0"/>
        </a:p>
      </dgm:t>
    </dgm:pt>
    <dgm:pt modelId="{59117685-656E-4009-B25F-FE3AFC988FBE}" type="parTrans" cxnId="{25CA043B-3465-490C-B9D4-FF4B98FF3F5C}">
      <dgm:prSet custT="1"/>
      <dgm:spPr/>
      <dgm:t>
        <a:bodyPr/>
        <a:lstStyle/>
        <a:p>
          <a:endParaRPr lang="en-US" sz="900"/>
        </a:p>
      </dgm:t>
    </dgm:pt>
    <dgm:pt modelId="{2209AF1D-6E57-4738-AEB9-C1C1274EB52D}" type="sibTrans" cxnId="{25CA043B-3465-490C-B9D4-FF4B98FF3F5C}">
      <dgm:prSet/>
      <dgm:spPr/>
      <dgm:t>
        <a:bodyPr/>
        <a:lstStyle/>
        <a:p>
          <a:endParaRPr lang="en-US" sz="3200"/>
        </a:p>
      </dgm:t>
    </dgm:pt>
    <dgm:pt modelId="{AA696B29-C0B9-4568-BCB3-C9E4E6A6C35A}">
      <dgm:prSet custT="1"/>
      <dgm:spPr/>
      <dgm:t>
        <a:bodyPr/>
        <a:lstStyle/>
        <a:p>
          <a:r>
            <a:rPr lang="en-US" sz="2000" dirty="0"/>
            <a:t>Ban </a:t>
          </a:r>
          <a:r>
            <a:rPr lang="en-US" sz="2000" dirty="0" err="1"/>
            <a:t>Làm</a:t>
          </a:r>
          <a:r>
            <a:rPr lang="en-US" sz="2000" dirty="0"/>
            <a:t> </a:t>
          </a:r>
          <a:r>
            <a:rPr lang="en-US" sz="2000" dirty="0" err="1"/>
            <a:t>Phách</a:t>
          </a:r>
          <a:endParaRPr lang="en-US" sz="2000" dirty="0"/>
        </a:p>
      </dgm:t>
    </dgm:pt>
    <dgm:pt modelId="{9EADC86D-09B1-4050-AD22-05FB8612BA9B}" type="parTrans" cxnId="{2210364B-47EF-4EF9-83CC-B41C5AFC6280}">
      <dgm:prSet custT="1"/>
      <dgm:spPr/>
      <dgm:t>
        <a:bodyPr/>
        <a:lstStyle/>
        <a:p>
          <a:endParaRPr lang="en-US" sz="900"/>
        </a:p>
      </dgm:t>
    </dgm:pt>
    <dgm:pt modelId="{5DC65B3C-1E08-485C-B5DF-6414A98575EC}" type="sibTrans" cxnId="{2210364B-47EF-4EF9-83CC-B41C5AFC6280}">
      <dgm:prSet/>
      <dgm:spPr/>
      <dgm:t>
        <a:bodyPr/>
        <a:lstStyle/>
        <a:p>
          <a:endParaRPr lang="en-US" sz="3200"/>
        </a:p>
      </dgm:t>
    </dgm:pt>
    <dgm:pt modelId="{87F63287-B2C8-4408-AC83-51B8117C58F9}">
      <dgm:prSet custT="1"/>
      <dgm:spPr/>
      <dgm:t>
        <a:bodyPr/>
        <a:lstStyle/>
        <a:p>
          <a:r>
            <a:rPr lang="en-US" sz="2000" dirty="0"/>
            <a:t>Ban </a:t>
          </a:r>
          <a:r>
            <a:rPr lang="en-US" sz="2000" dirty="0" err="1"/>
            <a:t>Chấm</a:t>
          </a:r>
          <a:r>
            <a:rPr lang="en-US" sz="2000" dirty="0"/>
            <a:t> </a:t>
          </a:r>
          <a:r>
            <a:rPr lang="en-US" sz="2000" dirty="0" err="1"/>
            <a:t>thi</a:t>
          </a:r>
          <a:r>
            <a:rPr lang="en-US" sz="2000" dirty="0"/>
            <a:t> </a:t>
          </a:r>
          <a:r>
            <a:rPr lang="en-US" sz="2000" dirty="0" err="1"/>
            <a:t>tự</a:t>
          </a:r>
          <a:r>
            <a:rPr lang="en-US" sz="2000" dirty="0"/>
            <a:t> </a:t>
          </a:r>
          <a:r>
            <a:rPr lang="en-US" sz="2000" dirty="0" err="1"/>
            <a:t>luận</a:t>
          </a:r>
          <a:endParaRPr lang="en-US" sz="2000" dirty="0"/>
        </a:p>
      </dgm:t>
    </dgm:pt>
    <dgm:pt modelId="{C1AD6700-F154-452F-91F4-107C26D8CFE2}" type="parTrans" cxnId="{6122F539-8931-4BAA-8DD4-3DA7D44C2D9E}">
      <dgm:prSet custT="1"/>
      <dgm:spPr/>
      <dgm:t>
        <a:bodyPr/>
        <a:lstStyle/>
        <a:p>
          <a:endParaRPr lang="en-US" sz="900"/>
        </a:p>
      </dgm:t>
    </dgm:pt>
    <dgm:pt modelId="{6A67B81D-098B-443B-BD79-C74501ECA536}" type="sibTrans" cxnId="{6122F539-8931-4BAA-8DD4-3DA7D44C2D9E}">
      <dgm:prSet/>
      <dgm:spPr/>
      <dgm:t>
        <a:bodyPr/>
        <a:lstStyle/>
        <a:p>
          <a:endParaRPr lang="en-US" sz="3200"/>
        </a:p>
      </dgm:t>
    </dgm:pt>
    <dgm:pt modelId="{A65728E4-5475-4D90-ADD5-B46953E11AD1}">
      <dgm:prSet custT="1"/>
      <dgm:spPr/>
      <dgm:t>
        <a:bodyPr/>
        <a:lstStyle/>
        <a:p>
          <a:r>
            <a:rPr lang="en-US" sz="2000" dirty="0"/>
            <a:t>Ban </a:t>
          </a:r>
          <a:r>
            <a:rPr lang="en-US" sz="2000" dirty="0" err="1"/>
            <a:t>Chấm</a:t>
          </a:r>
          <a:r>
            <a:rPr lang="en-US" sz="2000" dirty="0"/>
            <a:t> </a:t>
          </a:r>
          <a:r>
            <a:rPr lang="en-US" sz="2000" dirty="0" err="1"/>
            <a:t>thi</a:t>
          </a:r>
          <a:r>
            <a:rPr lang="en-US" sz="2000" dirty="0"/>
            <a:t> </a:t>
          </a:r>
          <a:r>
            <a:rPr lang="en-US" sz="2000" dirty="0" err="1"/>
            <a:t>trắc</a:t>
          </a:r>
          <a:r>
            <a:rPr lang="en-US" sz="2000" dirty="0"/>
            <a:t> </a:t>
          </a:r>
          <a:r>
            <a:rPr lang="en-US" sz="2000" dirty="0" err="1"/>
            <a:t>nghiệm</a:t>
          </a:r>
          <a:endParaRPr lang="en-US" sz="2000" dirty="0"/>
        </a:p>
      </dgm:t>
    </dgm:pt>
    <dgm:pt modelId="{9DAB9DAA-F0A2-4D7F-AE9A-2021AFBC3378}" type="parTrans" cxnId="{B4B6F2D5-EF6A-44E7-8574-E62811FA4898}">
      <dgm:prSet custT="1"/>
      <dgm:spPr/>
      <dgm:t>
        <a:bodyPr/>
        <a:lstStyle/>
        <a:p>
          <a:endParaRPr lang="en-US" sz="1000"/>
        </a:p>
      </dgm:t>
    </dgm:pt>
    <dgm:pt modelId="{460FBC32-9434-40BA-9936-18C8C6064522}" type="sibTrans" cxnId="{B4B6F2D5-EF6A-44E7-8574-E62811FA4898}">
      <dgm:prSet/>
      <dgm:spPr/>
      <dgm:t>
        <a:bodyPr/>
        <a:lstStyle/>
        <a:p>
          <a:endParaRPr lang="en-US" sz="3200"/>
        </a:p>
      </dgm:t>
    </dgm:pt>
    <dgm:pt modelId="{793D102D-4D28-44B8-816C-5965D801DC60}">
      <dgm:prSet custT="1"/>
      <dgm:spPr/>
      <dgm:t>
        <a:bodyPr/>
        <a:lstStyle/>
        <a:p>
          <a:r>
            <a:rPr lang="en-US" sz="2000" dirty="0"/>
            <a:t>Ban </a:t>
          </a:r>
          <a:r>
            <a:rPr lang="en-US" sz="2000" dirty="0" err="1"/>
            <a:t>phúc</a:t>
          </a:r>
          <a:r>
            <a:rPr lang="en-US" sz="2000" dirty="0"/>
            <a:t> </a:t>
          </a:r>
          <a:r>
            <a:rPr lang="en-US" sz="2000" dirty="0" err="1"/>
            <a:t>khảo</a:t>
          </a:r>
          <a:r>
            <a:rPr lang="en-US" sz="2000" dirty="0"/>
            <a:t> </a:t>
          </a:r>
          <a:r>
            <a:rPr lang="en-US" sz="2000" dirty="0" err="1"/>
            <a:t>bài</a:t>
          </a:r>
          <a:r>
            <a:rPr lang="en-US" sz="2000" dirty="0"/>
            <a:t> </a:t>
          </a:r>
          <a:r>
            <a:rPr lang="en-US" sz="2000" dirty="0" err="1"/>
            <a:t>thi</a:t>
          </a:r>
          <a:r>
            <a:rPr lang="en-US" sz="2000" dirty="0"/>
            <a:t> </a:t>
          </a:r>
          <a:r>
            <a:rPr lang="en-US" sz="2000" dirty="0" err="1"/>
            <a:t>trắc</a:t>
          </a:r>
          <a:r>
            <a:rPr lang="en-US" sz="2000" dirty="0"/>
            <a:t> </a:t>
          </a:r>
          <a:r>
            <a:rPr lang="en-US" sz="2000" dirty="0" err="1"/>
            <a:t>nghiệm</a:t>
          </a:r>
          <a:endParaRPr lang="en-US" sz="2000" dirty="0"/>
        </a:p>
      </dgm:t>
    </dgm:pt>
    <dgm:pt modelId="{04DCC947-F311-4B4A-98A5-A343A006FBCE}" type="parTrans" cxnId="{972C328F-CA70-4087-8A16-316C1D42E9AF}">
      <dgm:prSet custT="1"/>
      <dgm:spPr/>
      <dgm:t>
        <a:bodyPr/>
        <a:lstStyle/>
        <a:p>
          <a:endParaRPr lang="en-US" sz="900"/>
        </a:p>
      </dgm:t>
    </dgm:pt>
    <dgm:pt modelId="{0974C0F4-6F8E-4548-854A-8E57DF72C49C}" type="sibTrans" cxnId="{972C328F-CA70-4087-8A16-316C1D42E9AF}">
      <dgm:prSet/>
      <dgm:spPr/>
      <dgm:t>
        <a:bodyPr/>
        <a:lstStyle/>
        <a:p>
          <a:endParaRPr lang="en-US" sz="3200"/>
        </a:p>
      </dgm:t>
    </dgm:pt>
    <dgm:pt modelId="{02B27A50-6E1A-43C3-AE4E-24E693FCE0BA}">
      <dgm:prSet custT="1"/>
      <dgm:spPr/>
      <dgm:t>
        <a:bodyPr/>
        <a:lstStyle/>
        <a:p>
          <a:r>
            <a:rPr lang="en-US" sz="2000" dirty="0"/>
            <a:t>Ban </a:t>
          </a:r>
          <a:r>
            <a:rPr lang="en-US" sz="2000" dirty="0" err="1"/>
            <a:t>phúc</a:t>
          </a:r>
          <a:r>
            <a:rPr lang="en-US" sz="2000" dirty="0"/>
            <a:t> </a:t>
          </a:r>
          <a:r>
            <a:rPr lang="en-US" sz="2000" dirty="0" err="1"/>
            <a:t>khảo</a:t>
          </a:r>
          <a:r>
            <a:rPr lang="en-US" sz="2000" dirty="0"/>
            <a:t> </a:t>
          </a:r>
          <a:r>
            <a:rPr lang="en-US" sz="2000" dirty="0" err="1"/>
            <a:t>bài</a:t>
          </a:r>
          <a:r>
            <a:rPr lang="en-US" sz="2000" dirty="0"/>
            <a:t> </a:t>
          </a:r>
          <a:r>
            <a:rPr lang="en-US" sz="2000" dirty="0" err="1"/>
            <a:t>thi</a:t>
          </a:r>
          <a:r>
            <a:rPr lang="en-US" sz="2000" dirty="0"/>
            <a:t> </a:t>
          </a:r>
          <a:r>
            <a:rPr lang="en-US" sz="2000" dirty="0" err="1"/>
            <a:t>tự</a:t>
          </a:r>
          <a:r>
            <a:rPr lang="en-US" sz="2000" dirty="0"/>
            <a:t> </a:t>
          </a:r>
          <a:r>
            <a:rPr lang="en-US" sz="2000" dirty="0" err="1"/>
            <a:t>luận</a:t>
          </a:r>
          <a:endParaRPr lang="en-US" sz="2000" dirty="0"/>
        </a:p>
      </dgm:t>
    </dgm:pt>
    <dgm:pt modelId="{106A6BE4-C0CD-4C94-905A-D8491E4CB7D1}" type="parTrans" cxnId="{3EA0D1D8-9A7A-4717-9760-75FD4F7B1975}">
      <dgm:prSet custT="1"/>
      <dgm:spPr/>
      <dgm:t>
        <a:bodyPr/>
        <a:lstStyle/>
        <a:p>
          <a:endParaRPr lang="en-US" sz="900"/>
        </a:p>
      </dgm:t>
    </dgm:pt>
    <dgm:pt modelId="{2F98BA66-F1D5-4FAD-89F0-83C6C2C58723}" type="sibTrans" cxnId="{3EA0D1D8-9A7A-4717-9760-75FD4F7B1975}">
      <dgm:prSet/>
      <dgm:spPr/>
      <dgm:t>
        <a:bodyPr/>
        <a:lstStyle/>
        <a:p>
          <a:endParaRPr lang="en-US" sz="3200"/>
        </a:p>
      </dgm:t>
    </dgm:pt>
    <dgm:pt modelId="{D7FD1449-2217-424B-AB53-46872D303DB6}" type="pres">
      <dgm:prSet presAssocID="{15614AF0-DB0C-4FC8-A1F4-D289575E78F0}" presName="Name0" presStyleCnt="0">
        <dgm:presLayoutVars>
          <dgm:chPref val="1"/>
          <dgm:dir/>
          <dgm:animOne val="branch"/>
          <dgm:animLvl val="lvl"/>
          <dgm:resizeHandles val="exact"/>
        </dgm:presLayoutVars>
      </dgm:prSet>
      <dgm:spPr/>
      <dgm:t>
        <a:bodyPr/>
        <a:lstStyle/>
        <a:p>
          <a:endParaRPr lang="vi-VN"/>
        </a:p>
      </dgm:t>
    </dgm:pt>
    <dgm:pt modelId="{E80FFDF3-B765-4EE2-9D14-885E5ADF1F48}" type="pres">
      <dgm:prSet presAssocID="{03244304-3725-439D-A03E-5B100482E26C}" presName="root1" presStyleCnt="0"/>
      <dgm:spPr/>
    </dgm:pt>
    <dgm:pt modelId="{28500C16-8BE5-45D8-A317-55E1121CA9A1}" type="pres">
      <dgm:prSet presAssocID="{03244304-3725-439D-A03E-5B100482E26C}" presName="LevelOneTextNode" presStyleLbl="node0" presStyleIdx="0" presStyleCnt="1" custScaleX="322265" custScaleY="161727">
        <dgm:presLayoutVars>
          <dgm:chPref val="3"/>
        </dgm:presLayoutVars>
      </dgm:prSet>
      <dgm:spPr/>
      <dgm:t>
        <a:bodyPr/>
        <a:lstStyle/>
        <a:p>
          <a:endParaRPr lang="vi-VN"/>
        </a:p>
      </dgm:t>
    </dgm:pt>
    <dgm:pt modelId="{94A7389E-BC9A-4003-9E60-077227CB1B34}" type="pres">
      <dgm:prSet presAssocID="{03244304-3725-439D-A03E-5B100482E26C}" presName="level2hierChild" presStyleCnt="0"/>
      <dgm:spPr/>
    </dgm:pt>
    <dgm:pt modelId="{2B966CD7-134F-41C2-89C6-66E216EF1CBA}" type="pres">
      <dgm:prSet presAssocID="{7F97EE5F-50FF-4914-8647-2442603382B8}" presName="conn2-1" presStyleLbl="parChTrans1D2" presStyleIdx="0" presStyleCnt="8"/>
      <dgm:spPr/>
      <dgm:t>
        <a:bodyPr/>
        <a:lstStyle/>
        <a:p>
          <a:endParaRPr lang="vi-VN"/>
        </a:p>
      </dgm:t>
    </dgm:pt>
    <dgm:pt modelId="{44223945-4D76-4735-AB7B-DE8533D667CD}" type="pres">
      <dgm:prSet presAssocID="{7F97EE5F-50FF-4914-8647-2442603382B8}" presName="connTx" presStyleLbl="parChTrans1D2" presStyleIdx="0" presStyleCnt="8"/>
      <dgm:spPr/>
      <dgm:t>
        <a:bodyPr/>
        <a:lstStyle/>
        <a:p>
          <a:endParaRPr lang="vi-VN"/>
        </a:p>
      </dgm:t>
    </dgm:pt>
    <dgm:pt modelId="{2216B116-D313-4030-9497-672D642ECF4A}" type="pres">
      <dgm:prSet presAssocID="{F187B227-794C-4CBA-96E8-123BA3563F75}" presName="root2" presStyleCnt="0"/>
      <dgm:spPr/>
    </dgm:pt>
    <dgm:pt modelId="{FCA9CA1D-5553-45BA-8D52-987DC41E999F}" type="pres">
      <dgm:prSet presAssocID="{F187B227-794C-4CBA-96E8-123BA3563F75}" presName="LevelTwoTextNode" presStyleLbl="node2" presStyleIdx="0" presStyleCnt="8" custScaleX="364528">
        <dgm:presLayoutVars>
          <dgm:chPref val="3"/>
        </dgm:presLayoutVars>
      </dgm:prSet>
      <dgm:spPr/>
      <dgm:t>
        <a:bodyPr/>
        <a:lstStyle/>
        <a:p>
          <a:endParaRPr lang="vi-VN"/>
        </a:p>
      </dgm:t>
    </dgm:pt>
    <dgm:pt modelId="{778B7C45-CD77-4DA5-A88D-19F51D78A970}" type="pres">
      <dgm:prSet presAssocID="{F187B227-794C-4CBA-96E8-123BA3563F75}" presName="level3hierChild" presStyleCnt="0"/>
      <dgm:spPr/>
    </dgm:pt>
    <dgm:pt modelId="{572848FF-79AE-4341-9D62-4E89253B81D5}" type="pres">
      <dgm:prSet presAssocID="{EF7EBE7D-FA0D-4F47-B942-0D80CA4E7FD3}" presName="conn2-1" presStyleLbl="parChTrans1D2" presStyleIdx="1" presStyleCnt="8"/>
      <dgm:spPr/>
      <dgm:t>
        <a:bodyPr/>
        <a:lstStyle/>
        <a:p>
          <a:endParaRPr lang="vi-VN"/>
        </a:p>
      </dgm:t>
    </dgm:pt>
    <dgm:pt modelId="{6A9983C4-DA8F-4EC6-8650-31C94D6A0E54}" type="pres">
      <dgm:prSet presAssocID="{EF7EBE7D-FA0D-4F47-B942-0D80CA4E7FD3}" presName="connTx" presStyleLbl="parChTrans1D2" presStyleIdx="1" presStyleCnt="8"/>
      <dgm:spPr/>
      <dgm:t>
        <a:bodyPr/>
        <a:lstStyle/>
        <a:p>
          <a:endParaRPr lang="vi-VN"/>
        </a:p>
      </dgm:t>
    </dgm:pt>
    <dgm:pt modelId="{E7D2F3A0-D757-492A-9AA1-C64044E4EB16}" type="pres">
      <dgm:prSet presAssocID="{869E55A3-0B99-4E02-BF05-CE9C1D274C88}" presName="root2" presStyleCnt="0"/>
      <dgm:spPr/>
    </dgm:pt>
    <dgm:pt modelId="{DDE5EE22-CD4C-492E-AB0F-140D2F81A4AA}" type="pres">
      <dgm:prSet presAssocID="{869E55A3-0B99-4E02-BF05-CE9C1D274C88}" presName="LevelTwoTextNode" presStyleLbl="node2" presStyleIdx="1" presStyleCnt="8" custScaleX="364528">
        <dgm:presLayoutVars>
          <dgm:chPref val="3"/>
        </dgm:presLayoutVars>
      </dgm:prSet>
      <dgm:spPr/>
      <dgm:t>
        <a:bodyPr/>
        <a:lstStyle/>
        <a:p>
          <a:endParaRPr lang="vi-VN"/>
        </a:p>
      </dgm:t>
    </dgm:pt>
    <dgm:pt modelId="{68BEDFDA-8855-458E-82F8-53077998B69F}" type="pres">
      <dgm:prSet presAssocID="{869E55A3-0B99-4E02-BF05-CE9C1D274C88}" presName="level3hierChild" presStyleCnt="0"/>
      <dgm:spPr/>
    </dgm:pt>
    <dgm:pt modelId="{505E3C89-BE7A-4FA7-AAA7-BB6163D817B8}" type="pres">
      <dgm:prSet presAssocID="{59117685-656E-4009-B25F-FE3AFC988FBE}" presName="conn2-1" presStyleLbl="parChTrans1D2" presStyleIdx="2" presStyleCnt="8"/>
      <dgm:spPr/>
      <dgm:t>
        <a:bodyPr/>
        <a:lstStyle/>
        <a:p>
          <a:endParaRPr lang="vi-VN"/>
        </a:p>
      </dgm:t>
    </dgm:pt>
    <dgm:pt modelId="{A0664298-8B8F-4305-BCDB-38482FDCB2AA}" type="pres">
      <dgm:prSet presAssocID="{59117685-656E-4009-B25F-FE3AFC988FBE}" presName="connTx" presStyleLbl="parChTrans1D2" presStyleIdx="2" presStyleCnt="8"/>
      <dgm:spPr/>
      <dgm:t>
        <a:bodyPr/>
        <a:lstStyle/>
        <a:p>
          <a:endParaRPr lang="vi-VN"/>
        </a:p>
      </dgm:t>
    </dgm:pt>
    <dgm:pt modelId="{E134E4A4-408B-49B3-A3E8-438D1E2BBD06}" type="pres">
      <dgm:prSet presAssocID="{E6EB1409-A1ED-4434-9E1F-4D17B2FBFDB4}" presName="root2" presStyleCnt="0"/>
      <dgm:spPr/>
    </dgm:pt>
    <dgm:pt modelId="{A743635C-99AD-4692-AA4E-ADA8F3E61C94}" type="pres">
      <dgm:prSet presAssocID="{E6EB1409-A1ED-4434-9E1F-4D17B2FBFDB4}" presName="LevelTwoTextNode" presStyleLbl="node2" presStyleIdx="2" presStyleCnt="8" custScaleX="364528">
        <dgm:presLayoutVars>
          <dgm:chPref val="3"/>
        </dgm:presLayoutVars>
      </dgm:prSet>
      <dgm:spPr/>
      <dgm:t>
        <a:bodyPr/>
        <a:lstStyle/>
        <a:p>
          <a:endParaRPr lang="vi-VN"/>
        </a:p>
      </dgm:t>
    </dgm:pt>
    <dgm:pt modelId="{8E0C3C4B-3130-465F-A5F4-B737D0CB39A5}" type="pres">
      <dgm:prSet presAssocID="{E6EB1409-A1ED-4434-9E1F-4D17B2FBFDB4}" presName="level3hierChild" presStyleCnt="0"/>
      <dgm:spPr/>
    </dgm:pt>
    <dgm:pt modelId="{FA5A15F4-3802-4B4B-8811-D4F11E4795C1}" type="pres">
      <dgm:prSet presAssocID="{04DCC947-F311-4B4A-98A5-A343A006FBCE}" presName="conn2-1" presStyleLbl="parChTrans1D2" presStyleIdx="3" presStyleCnt="8"/>
      <dgm:spPr/>
      <dgm:t>
        <a:bodyPr/>
        <a:lstStyle/>
        <a:p>
          <a:endParaRPr lang="vi-VN"/>
        </a:p>
      </dgm:t>
    </dgm:pt>
    <dgm:pt modelId="{30708793-4BA7-423B-95D9-203AD6DE97FB}" type="pres">
      <dgm:prSet presAssocID="{04DCC947-F311-4B4A-98A5-A343A006FBCE}" presName="connTx" presStyleLbl="parChTrans1D2" presStyleIdx="3" presStyleCnt="8"/>
      <dgm:spPr/>
      <dgm:t>
        <a:bodyPr/>
        <a:lstStyle/>
        <a:p>
          <a:endParaRPr lang="vi-VN"/>
        </a:p>
      </dgm:t>
    </dgm:pt>
    <dgm:pt modelId="{7D7FB555-CE69-4567-A733-5D07EA78E033}" type="pres">
      <dgm:prSet presAssocID="{793D102D-4D28-44B8-816C-5965D801DC60}" presName="root2" presStyleCnt="0"/>
      <dgm:spPr/>
    </dgm:pt>
    <dgm:pt modelId="{7D45BF14-AF3F-408F-8BF3-D48195C6E8FF}" type="pres">
      <dgm:prSet presAssocID="{793D102D-4D28-44B8-816C-5965D801DC60}" presName="LevelTwoTextNode" presStyleLbl="node2" presStyleIdx="3" presStyleCnt="8" custScaleX="364528">
        <dgm:presLayoutVars>
          <dgm:chPref val="3"/>
        </dgm:presLayoutVars>
      </dgm:prSet>
      <dgm:spPr/>
      <dgm:t>
        <a:bodyPr/>
        <a:lstStyle/>
        <a:p>
          <a:endParaRPr lang="vi-VN"/>
        </a:p>
      </dgm:t>
    </dgm:pt>
    <dgm:pt modelId="{FD83E478-8E01-4C16-B91F-E01DC60C8269}" type="pres">
      <dgm:prSet presAssocID="{793D102D-4D28-44B8-816C-5965D801DC60}" presName="level3hierChild" presStyleCnt="0"/>
      <dgm:spPr/>
    </dgm:pt>
    <dgm:pt modelId="{62B5798E-DB6A-43D7-AED8-B9191EEC5C5F}" type="pres">
      <dgm:prSet presAssocID="{106A6BE4-C0CD-4C94-905A-D8491E4CB7D1}" presName="conn2-1" presStyleLbl="parChTrans1D2" presStyleIdx="4" presStyleCnt="8"/>
      <dgm:spPr/>
      <dgm:t>
        <a:bodyPr/>
        <a:lstStyle/>
        <a:p>
          <a:endParaRPr lang="vi-VN"/>
        </a:p>
      </dgm:t>
    </dgm:pt>
    <dgm:pt modelId="{96F7851A-5F4B-4549-8300-3F813D1C8E0C}" type="pres">
      <dgm:prSet presAssocID="{106A6BE4-C0CD-4C94-905A-D8491E4CB7D1}" presName="connTx" presStyleLbl="parChTrans1D2" presStyleIdx="4" presStyleCnt="8"/>
      <dgm:spPr/>
      <dgm:t>
        <a:bodyPr/>
        <a:lstStyle/>
        <a:p>
          <a:endParaRPr lang="vi-VN"/>
        </a:p>
      </dgm:t>
    </dgm:pt>
    <dgm:pt modelId="{B6778674-EE09-4661-AA87-271E42F6E360}" type="pres">
      <dgm:prSet presAssocID="{02B27A50-6E1A-43C3-AE4E-24E693FCE0BA}" presName="root2" presStyleCnt="0"/>
      <dgm:spPr/>
    </dgm:pt>
    <dgm:pt modelId="{2776B9ED-5C91-49D3-8131-EC76DE308484}" type="pres">
      <dgm:prSet presAssocID="{02B27A50-6E1A-43C3-AE4E-24E693FCE0BA}" presName="LevelTwoTextNode" presStyleLbl="node2" presStyleIdx="4" presStyleCnt="8" custScaleX="364528">
        <dgm:presLayoutVars>
          <dgm:chPref val="3"/>
        </dgm:presLayoutVars>
      </dgm:prSet>
      <dgm:spPr/>
      <dgm:t>
        <a:bodyPr/>
        <a:lstStyle/>
        <a:p>
          <a:endParaRPr lang="vi-VN"/>
        </a:p>
      </dgm:t>
    </dgm:pt>
    <dgm:pt modelId="{C09DB593-AF1C-4116-A484-CED6082C5419}" type="pres">
      <dgm:prSet presAssocID="{02B27A50-6E1A-43C3-AE4E-24E693FCE0BA}" presName="level3hierChild" presStyleCnt="0"/>
      <dgm:spPr/>
    </dgm:pt>
    <dgm:pt modelId="{F595E0EF-0580-499E-A6A6-62C6124C370C}" type="pres">
      <dgm:prSet presAssocID="{9EADC86D-09B1-4050-AD22-05FB8612BA9B}" presName="conn2-1" presStyleLbl="parChTrans1D2" presStyleIdx="5" presStyleCnt="8"/>
      <dgm:spPr/>
      <dgm:t>
        <a:bodyPr/>
        <a:lstStyle/>
        <a:p>
          <a:endParaRPr lang="vi-VN"/>
        </a:p>
      </dgm:t>
    </dgm:pt>
    <dgm:pt modelId="{DA45EF0C-D491-4281-B387-05385DA239B5}" type="pres">
      <dgm:prSet presAssocID="{9EADC86D-09B1-4050-AD22-05FB8612BA9B}" presName="connTx" presStyleLbl="parChTrans1D2" presStyleIdx="5" presStyleCnt="8"/>
      <dgm:spPr/>
      <dgm:t>
        <a:bodyPr/>
        <a:lstStyle/>
        <a:p>
          <a:endParaRPr lang="vi-VN"/>
        </a:p>
      </dgm:t>
    </dgm:pt>
    <dgm:pt modelId="{A5403C3E-7092-4E90-869A-93D60E556FCD}" type="pres">
      <dgm:prSet presAssocID="{AA696B29-C0B9-4568-BCB3-C9E4E6A6C35A}" presName="root2" presStyleCnt="0"/>
      <dgm:spPr/>
    </dgm:pt>
    <dgm:pt modelId="{F2A8CF4C-6982-49AF-B2DA-9DE0037E5E76}" type="pres">
      <dgm:prSet presAssocID="{AA696B29-C0B9-4568-BCB3-C9E4E6A6C35A}" presName="LevelTwoTextNode" presStyleLbl="node2" presStyleIdx="5" presStyleCnt="8" custScaleX="364528">
        <dgm:presLayoutVars>
          <dgm:chPref val="3"/>
        </dgm:presLayoutVars>
      </dgm:prSet>
      <dgm:spPr/>
      <dgm:t>
        <a:bodyPr/>
        <a:lstStyle/>
        <a:p>
          <a:endParaRPr lang="vi-VN"/>
        </a:p>
      </dgm:t>
    </dgm:pt>
    <dgm:pt modelId="{2DFEFB01-DA0D-4D6D-8DC9-1A6A52C67E66}" type="pres">
      <dgm:prSet presAssocID="{AA696B29-C0B9-4568-BCB3-C9E4E6A6C35A}" presName="level3hierChild" presStyleCnt="0"/>
      <dgm:spPr/>
    </dgm:pt>
    <dgm:pt modelId="{CF726E84-81E6-46EC-B536-88639B8E75EF}" type="pres">
      <dgm:prSet presAssocID="{C1AD6700-F154-452F-91F4-107C26D8CFE2}" presName="conn2-1" presStyleLbl="parChTrans1D2" presStyleIdx="6" presStyleCnt="8"/>
      <dgm:spPr/>
      <dgm:t>
        <a:bodyPr/>
        <a:lstStyle/>
        <a:p>
          <a:endParaRPr lang="vi-VN"/>
        </a:p>
      </dgm:t>
    </dgm:pt>
    <dgm:pt modelId="{664AAB91-C278-423A-A945-B6F21D254DC5}" type="pres">
      <dgm:prSet presAssocID="{C1AD6700-F154-452F-91F4-107C26D8CFE2}" presName="connTx" presStyleLbl="parChTrans1D2" presStyleIdx="6" presStyleCnt="8"/>
      <dgm:spPr/>
      <dgm:t>
        <a:bodyPr/>
        <a:lstStyle/>
        <a:p>
          <a:endParaRPr lang="vi-VN"/>
        </a:p>
      </dgm:t>
    </dgm:pt>
    <dgm:pt modelId="{9C1BCA7F-106A-4EE1-8C2B-FA36F3A70300}" type="pres">
      <dgm:prSet presAssocID="{87F63287-B2C8-4408-AC83-51B8117C58F9}" presName="root2" presStyleCnt="0"/>
      <dgm:spPr/>
    </dgm:pt>
    <dgm:pt modelId="{3F3C7EE7-EAE1-4CBD-AB6B-FA14866A37FD}" type="pres">
      <dgm:prSet presAssocID="{87F63287-B2C8-4408-AC83-51B8117C58F9}" presName="LevelTwoTextNode" presStyleLbl="node2" presStyleIdx="6" presStyleCnt="8" custScaleX="364528">
        <dgm:presLayoutVars>
          <dgm:chPref val="3"/>
        </dgm:presLayoutVars>
      </dgm:prSet>
      <dgm:spPr/>
      <dgm:t>
        <a:bodyPr/>
        <a:lstStyle/>
        <a:p>
          <a:endParaRPr lang="vi-VN"/>
        </a:p>
      </dgm:t>
    </dgm:pt>
    <dgm:pt modelId="{FEEAB56B-71EA-488B-AAB7-F16C4F4AFB11}" type="pres">
      <dgm:prSet presAssocID="{87F63287-B2C8-4408-AC83-51B8117C58F9}" presName="level3hierChild" presStyleCnt="0"/>
      <dgm:spPr/>
    </dgm:pt>
    <dgm:pt modelId="{AEB54AF7-55DB-4F5C-B87D-6403027FAE44}" type="pres">
      <dgm:prSet presAssocID="{9DAB9DAA-F0A2-4D7F-AE9A-2021AFBC3378}" presName="conn2-1" presStyleLbl="parChTrans1D2" presStyleIdx="7" presStyleCnt="8"/>
      <dgm:spPr/>
      <dgm:t>
        <a:bodyPr/>
        <a:lstStyle/>
        <a:p>
          <a:endParaRPr lang="vi-VN"/>
        </a:p>
      </dgm:t>
    </dgm:pt>
    <dgm:pt modelId="{F735CAFB-7211-4755-9F09-DEAEAABB3B40}" type="pres">
      <dgm:prSet presAssocID="{9DAB9DAA-F0A2-4D7F-AE9A-2021AFBC3378}" presName="connTx" presStyleLbl="parChTrans1D2" presStyleIdx="7" presStyleCnt="8"/>
      <dgm:spPr/>
      <dgm:t>
        <a:bodyPr/>
        <a:lstStyle/>
        <a:p>
          <a:endParaRPr lang="vi-VN"/>
        </a:p>
      </dgm:t>
    </dgm:pt>
    <dgm:pt modelId="{0D024465-3347-454E-86CC-C65F3E9EBE43}" type="pres">
      <dgm:prSet presAssocID="{A65728E4-5475-4D90-ADD5-B46953E11AD1}" presName="root2" presStyleCnt="0"/>
      <dgm:spPr/>
    </dgm:pt>
    <dgm:pt modelId="{CF76A807-BEBC-42F6-8701-7F49BDB15999}" type="pres">
      <dgm:prSet presAssocID="{A65728E4-5475-4D90-ADD5-B46953E11AD1}" presName="LevelTwoTextNode" presStyleLbl="node2" presStyleIdx="7" presStyleCnt="8" custScaleX="364528">
        <dgm:presLayoutVars>
          <dgm:chPref val="3"/>
        </dgm:presLayoutVars>
      </dgm:prSet>
      <dgm:spPr/>
      <dgm:t>
        <a:bodyPr/>
        <a:lstStyle/>
        <a:p>
          <a:endParaRPr lang="vi-VN"/>
        </a:p>
      </dgm:t>
    </dgm:pt>
    <dgm:pt modelId="{5626E8DB-37A8-43DB-8554-D2BC2A5D3959}" type="pres">
      <dgm:prSet presAssocID="{A65728E4-5475-4D90-ADD5-B46953E11AD1}" presName="level3hierChild" presStyleCnt="0"/>
      <dgm:spPr/>
    </dgm:pt>
  </dgm:ptLst>
  <dgm:cxnLst>
    <dgm:cxn modelId="{6122F539-8931-4BAA-8DD4-3DA7D44C2D9E}" srcId="{03244304-3725-439D-A03E-5B100482E26C}" destId="{87F63287-B2C8-4408-AC83-51B8117C58F9}" srcOrd="6" destOrd="0" parTransId="{C1AD6700-F154-452F-91F4-107C26D8CFE2}" sibTransId="{6A67B81D-098B-443B-BD79-C74501ECA536}"/>
    <dgm:cxn modelId="{C661CA99-0697-43CB-974C-378A723C8ADA}" type="presOf" srcId="{9DAB9DAA-F0A2-4D7F-AE9A-2021AFBC3378}" destId="{F735CAFB-7211-4755-9F09-DEAEAABB3B40}" srcOrd="1" destOrd="0" presId="urn:microsoft.com/office/officeart/2008/layout/HorizontalMultiLevelHierarchy"/>
    <dgm:cxn modelId="{3EA0D1D8-9A7A-4717-9760-75FD4F7B1975}" srcId="{03244304-3725-439D-A03E-5B100482E26C}" destId="{02B27A50-6E1A-43C3-AE4E-24E693FCE0BA}" srcOrd="4" destOrd="0" parTransId="{106A6BE4-C0CD-4C94-905A-D8491E4CB7D1}" sibTransId="{2F98BA66-F1D5-4FAD-89F0-83C6C2C58723}"/>
    <dgm:cxn modelId="{84E4F009-5A4A-4A82-B0C2-B217849AA5C7}" srcId="{03244304-3725-439D-A03E-5B100482E26C}" destId="{F187B227-794C-4CBA-96E8-123BA3563F75}" srcOrd="0" destOrd="0" parTransId="{7F97EE5F-50FF-4914-8647-2442603382B8}" sibTransId="{8093EF8A-739F-4691-A8F2-FBCC9F570833}"/>
    <dgm:cxn modelId="{F286D93D-711D-4511-BECF-A577A84E1E40}" type="presOf" srcId="{04DCC947-F311-4B4A-98A5-A343A006FBCE}" destId="{FA5A15F4-3802-4B4B-8811-D4F11E4795C1}" srcOrd="0" destOrd="0" presId="urn:microsoft.com/office/officeart/2008/layout/HorizontalMultiLevelHierarchy"/>
    <dgm:cxn modelId="{972C328F-CA70-4087-8A16-316C1D42E9AF}" srcId="{03244304-3725-439D-A03E-5B100482E26C}" destId="{793D102D-4D28-44B8-816C-5965D801DC60}" srcOrd="3" destOrd="0" parTransId="{04DCC947-F311-4B4A-98A5-A343A006FBCE}" sibTransId="{0974C0F4-6F8E-4548-854A-8E57DF72C49C}"/>
    <dgm:cxn modelId="{B4B6F2D5-EF6A-44E7-8574-E62811FA4898}" srcId="{03244304-3725-439D-A03E-5B100482E26C}" destId="{A65728E4-5475-4D90-ADD5-B46953E11AD1}" srcOrd="7" destOrd="0" parTransId="{9DAB9DAA-F0A2-4D7F-AE9A-2021AFBC3378}" sibTransId="{460FBC32-9434-40BA-9936-18C8C6064522}"/>
    <dgm:cxn modelId="{11BF7476-C961-46E9-8CC8-037B22A910D6}" type="presOf" srcId="{EF7EBE7D-FA0D-4F47-B942-0D80CA4E7FD3}" destId="{6A9983C4-DA8F-4EC6-8650-31C94D6A0E54}" srcOrd="1" destOrd="0" presId="urn:microsoft.com/office/officeart/2008/layout/HorizontalMultiLevelHierarchy"/>
    <dgm:cxn modelId="{13C398EF-4DBA-4806-B837-A3B61471F38F}" type="presOf" srcId="{AA696B29-C0B9-4568-BCB3-C9E4E6A6C35A}" destId="{F2A8CF4C-6982-49AF-B2DA-9DE0037E5E76}" srcOrd="0" destOrd="0" presId="urn:microsoft.com/office/officeart/2008/layout/HorizontalMultiLevelHierarchy"/>
    <dgm:cxn modelId="{2876CB00-19A1-446D-8CE5-46EA3117D30D}" type="presOf" srcId="{9EADC86D-09B1-4050-AD22-05FB8612BA9B}" destId="{F595E0EF-0580-499E-A6A6-62C6124C370C}" srcOrd="0" destOrd="0" presId="urn:microsoft.com/office/officeart/2008/layout/HorizontalMultiLevelHierarchy"/>
    <dgm:cxn modelId="{25CA043B-3465-490C-B9D4-FF4B98FF3F5C}" srcId="{03244304-3725-439D-A03E-5B100482E26C}" destId="{E6EB1409-A1ED-4434-9E1F-4D17B2FBFDB4}" srcOrd="2" destOrd="0" parTransId="{59117685-656E-4009-B25F-FE3AFC988FBE}" sibTransId="{2209AF1D-6E57-4738-AEB9-C1C1274EB52D}"/>
    <dgm:cxn modelId="{61A0A6B8-FE9B-479A-9FA1-1AC3BC0FC933}" type="presOf" srcId="{C1AD6700-F154-452F-91F4-107C26D8CFE2}" destId="{CF726E84-81E6-46EC-B536-88639B8E75EF}" srcOrd="0" destOrd="0" presId="urn:microsoft.com/office/officeart/2008/layout/HorizontalMultiLevelHierarchy"/>
    <dgm:cxn modelId="{417566CB-FA96-45BE-89A4-6D81C5FADFE9}" type="presOf" srcId="{793D102D-4D28-44B8-816C-5965D801DC60}" destId="{7D45BF14-AF3F-408F-8BF3-D48195C6E8FF}" srcOrd="0" destOrd="0" presId="urn:microsoft.com/office/officeart/2008/layout/HorizontalMultiLevelHierarchy"/>
    <dgm:cxn modelId="{3D0E6EA3-32EE-42F9-B782-A8D12673DB0B}" type="presOf" srcId="{7F97EE5F-50FF-4914-8647-2442603382B8}" destId="{2B966CD7-134F-41C2-89C6-66E216EF1CBA}" srcOrd="0" destOrd="0" presId="urn:microsoft.com/office/officeart/2008/layout/HorizontalMultiLevelHierarchy"/>
    <dgm:cxn modelId="{A0BD804C-946D-4B20-844B-3520991B5C06}" type="presOf" srcId="{9EADC86D-09B1-4050-AD22-05FB8612BA9B}" destId="{DA45EF0C-D491-4281-B387-05385DA239B5}" srcOrd="1" destOrd="0" presId="urn:microsoft.com/office/officeart/2008/layout/HorizontalMultiLevelHierarchy"/>
    <dgm:cxn modelId="{5FE1289F-B2B3-4F4B-AD28-DD7B69665876}" type="presOf" srcId="{03244304-3725-439D-A03E-5B100482E26C}" destId="{28500C16-8BE5-45D8-A317-55E1121CA9A1}" srcOrd="0" destOrd="0" presId="urn:microsoft.com/office/officeart/2008/layout/HorizontalMultiLevelHierarchy"/>
    <dgm:cxn modelId="{DBC1363F-FDBF-4119-8DD1-5EE9AA3D9DD2}" type="presOf" srcId="{C1AD6700-F154-452F-91F4-107C26D8CFE2}" destId="{664AAB91-C278-423A-A945-B6F21D254DC5}" srcOrd="1" destOrd="0" presId="urn:microsoft.com/office/officeart/2008/layout/HorizontalMultiLevelHierarchy"/>
    <dgm:cxn modelId="{2210364B-47EF-4EF9-83CC-B41C5AFC6280}" srcId="{03244304-3725-439D-A03E-5B100482E26C}" destId="{AA696B29-C0B9-4568-BCB3-C9E4E6A6C35A}" srcOrd="5" destOrd="0" parTransId="{9EADC86D-09B1-4050-AD22-05FB8612BA9B}" sibTransId="{5DC65B3C-1E08-485C-B5DF-6414A98575EC}"/>
    <dgm:cxn modelId="{8F621496-AC82-4B42-BBF1-2411AFD6F3C7}" type="presOf" srcId="{02B27A50-6E1A-43C3-AE4E-24E693FCE0BA}" destId="{2776B9ED-5C91-49D3-8131-EC76DE308484}" srcOrd="0" destOrd="0" presId="urn:microsoft.com/office/officeart/2008/layout/HorizontalMultiLevelHierarchy"/>
    <dgm:cxn modelId="{15702A12-A6DD-4231-B20E-4585F4F24019}" srcId="{15614AF0-DB0C-4FC8-A1F4-D289575E78F0}" destId="{03244304-3725-439D-A03E-5B100482E26C}" srcOrd="0" destOrd="0" parTransId="{60E1EFAB-9538-4715-8E98-80BD73526FA1}" sibTransId="{CD5D389D-2439-41AA-9C6A-54AC315C3134}"/>
    <dgm:cxn modelId="{A386B323-7CCF-4B37-8EFD-4252AFADEBB9}" srcId="{03244304-3725-439D-A03E-5B100482E26C}" destId="{869E55A3-0B99-4E02-BF05-CE9C1D274C88}" srcOrd="1" destOrd="0" parTransId="{EF7EBE7D-FA0D-4F47-B942-0D80CA4E7FD3}" sibTransId="{900CD13B-CCD8-41AD-BDDA-4ADFC7115F59}"/>
    <dgm:cxn modelId="{1A5B80AA-5747-44DF-96A5-C127FD10C766}" type="presOf" srcId="{04DCC947-F311-4B4A-98A5-A343A006FBCE}" destId="{30708793-4BA7-423B-95D9-203AD6DE97FB}" srcOrd="1" destOrd="0" presId="urn:microsoft.com/office/officeart/2008/layout/HorizontalMultiLevelHierarchy"/>
    <dgm:cxn modelId="{E2F90AC9-29C6-4E72-83E4-AD03137969CF}" type="presOf" srcId="{87F63287-B2C8-4408-AC83-51B8117C58F9}" destId="{3F3C7EE7-EAE1-4CBD-AB6B-FA14866A37FD}" srcOrd="0" destOrd="0" presId="urn:microsoft.com/office/officeart/2008/layout/HorizontalMultiLevelHierarchy"/>
    <dgm:cxn modelId="{B40D389A-1E85-4FF7-B86B-A7760729F964}" type="presOf" srcId="{7F97EE5F-50FF-4914-8647-2442603382B8}" destId="{44223945-4D76-4735-AB7B-DE8533D667CD}" srcOrd="1" destOrd="0" presId="urn:microsoft.com/office/officeart/2008/layout/HorizontalMultiLevelHierarchy"/>
    <dgm:cxn modelId="{B4A2DF9F-2E7F-4D33-BE45-5BABC0C2384A}" type="presOf" srcId="{15614AF0-DB0C-4FC8-A1F4-D289575E78F0}" destId="{D7FD1449-2217-424B-AB53-46872D303DB6}" srcOrd="0" destOrd="0" presId="urn:microsoft.com/office/officeart/2008/layout/HorizontalMultiLevelHierarchy"/>
    <dgm:cxn modelId="{39E6684F-9827-4D32-91D0-2C2DFA013F23}" type="presOf" srcId="{EF7EBE7D-FA0D-4F47-B942-0D80CA4E7FD3}" destId="{572848FF-79AE-4341-9D62-4E89253B81D5}" srcOrd="0" destOrd="0" presId="urn:microsoft.com/office/officeart/2008/layout/HorizontalMultiLevelHierarchy"/>
    <dgm:cxn modelId="{41569DAF-8D9B-4BA1-8B0F-A4E7DCCC1B6C}" type="presOf" srcId="{F187B227-794C-4CBA-96E8-123BA3563F75}" destId="{FCA9CA1D-5553-45BA-8D52-987DC41E999F}" srcOrd="0" destOrd="0" presId="urn:microsoft.com/office/officeart/2008/layout/HorizontalMultiLevelHierarchy"/>
    <dgm:cxn modelId="{144B0D72-6F1C-45F3-81C8-A4335C1E6D3C}" type="presOf" srcId="{59117685-656E-4009-B25F-FE3AFC988FBE}" destId="{A0664298-8B8F-4305-BCDB-38482FDCB2AA}" srcOrd="1" destOrd="0" presId="urn:microsoft.com/office/officeart/2008/layout/HorizontalMultiLevelHierarchy"/>
    <dgm:cxn modelId="{0FF57E11-F692-4645-A0CC-A790A9ABA2AB}" type="presOf" srcId="{59117685-656E-4009-B25F-FE3AFC988FBE}" destId="{505E3C89-BE7A-4FA7-AAA7-BB6163D817B8}" srcOrd="0" destOrd="0" presId="urn:microsoft.com/office/officeart/2008/layout/HorizontalMultiLevelHierarchy"/>
    <dgm:cxn modelId="{94AC20C9-FBF3-4863-ACF3-229B926980E9}" type="presOf" srcId="{106A6BE4-C0CD-4C94-905A-D8491E4CB7D1}" destId="{96F7851A-5F4B-4549-8300-3F813D1C8E0C}" srcOrd="1" destOrd="0" presId="urn:microsoft.com/office/officeart/2008/layout/HorizontalMultiLevelHierarchy"/>
    <dgm:cxn modelId="{7C4C4130-94B8-4ACC-9D0F-F08849616162}" type="presOf" srcId="{106A6BE4-C0CD-4C94-905A-D8491E4CB7D1}" destId="{62B5798E-DB6A-43D7-AED8-B9191EEC5C5F}" srcOrd="0" destOrd="0" presId="urn:microsoft.com/office/officeart/2008/layout/HorizontalMultiLevelHierarchy"/>
    <dgm:cxn modelId="{0533891E-8E9E-4A4C-A383-4FF9333E03AD}" type="presOf" srcId="{869E55A3-0B99-4E02-BF05-CE9C1D274C88}" destId="{DDE5EE22-CD4C-492E-AB0F-140D2F81A4AA}" srcOrd="0" destOrd="0" presId="urn:microsoft.com/office/officeart/2008/layout/HorizontalMultiLevelHierarchy"/>
    <dgm:cxn modelId="{B444DC36-B596-41DA-9023-FB9A7A080452}" type="presOf" srcId="{E6EB1409-A1ED-4434-9E1F-4D17B2FBFDB4}" destId="{A743635C-99AD-4692-AA4E-ADA8F3E61C94}" srcOrd="0" destOrd="0" presId="urn:microsoft.com/office/officeart/2008/layout/HorizontalMultiLevelHierarchy"/>
    <dgm:cxn modelId="{8D3BF28B-4C89-4C21-8AC1-2E853CCD98CB}" type="presOf" srcId="{A65728E4-5475-4D90-ADD5-B46953E11AD1}" destId="{CF76A807-BEBC-42F6-8701-7F49BDB15999}" srcOrd="0" destOrd="0" presId="urn:microsoft.com/office/officeart/2008/layout/HorizontalMultiLevelHierarchy"/>
    <dgm:cxn modelId="{676E6824-B471-43AB-8D72-E28D0167271E}" type="presOf" srcId="{9DAB9DAA-F0A2-4D7F-AE9A-2021AFBC3378}" destId="{AEB54AF7-55DB-4F5C-B87D-6403027FAE44}" srcOrd="0" destOrd="0" presId="urn:microsoft.com/office/officeart/2008/layout/HorizontalMultiLevelHierarchy"/>
    <dgm:cxn modelId="{6D5DEC9C-106C-43FE-B2AB-02136B589559}" type="presParOf" srcId="{D7FD1449-2217-424B-AB53-46872D303DB6}" destId="{E80FFDF3-B765-4EE2-9D14-885E5ADF1F48}" srcOrd="0" destOrd="0" presId="urn:microsoft.com/office/officeart/2008/layout/HorizontalMultiLevelHierarchy"/>
    <dgm:cxn modelId="{9DE81532-81FE-4E91-8DEB-F34B704E9CD3}" type="presParOf" srcId="{E80FFDF3-B765-4EE2-9D14-885E5ADF1F48}" destId="{28500C16-8BE5-45D8-A317-55E1121CA9A1}" srcOrd="0" destOrd="0" presId="urn:microsoft.com/office/officeart/2008/layout/HorizontalMultiLevelHierarchy"/>
    <dgm:cxn modelId="{E49D943D-3FAB-4130-A027-CE10653BEC92}" type="presParOf" srcId="{E80FFDF3-B765-4EE2-9D14-885E5ADF1F48}" destId="{94A7389E-BC9A-4003-9E60-077227CB1B34}" srcOrd="1" destOrd="0" presId="urn:microsoft.com/office/officeart/2008/layout/HorizontalMultiLevelHierarchy"/>
    <dgm:cxn modelId="{62B186F2-9477-4016-8EEE-F752DC275414}" type="presParOf" srcId="{94A7389E-BC9A-4003-9E60-077227CB1B34}" destId="{2B966CD7-134F-41C2-89C6-66E216EF1CBA}" srcOrd="0" destOrd="0" presId="urn:microsoft.com/office/officeart/2008/layout/HorizontalMultiLevelHierarchy"/>
    <dgm:cxn modelId="{8D9C25F5-6EFF-4AE2-AF11-AA01FB897641}" type="presParOf" srcId="{2B966CD7-134F-41C2-89C6-66E216EF1CBA}" destId="{44223945-4D76-4735-AB7B-DE8533D667CD}" srcOrd="0" destOrd="0" presId="urn:microsoft.com/office/officeart/2008/layout/HorizontalMultiLevelHierarchy"/>
    <dgm:cxn modelId="{5AF829FC-C3D0-429B-BC98-DE293450EC0C}" type="presParOf" srcId="{94A7389E-BC9A-4003-9E60-077227CB1B34}" destId="{2216B116-D313-4030-9497-672D642ECF4A}" srcOrd="1" destOrd="0" presId="urn:microsoft.com/office/officeart/2008/layout/HorizontalMultiLevelHierarchy"/>
    <dgm:cxn modelId="{8235227A-0ABC-4D26-8B7E-65CBBC08618A}" type="presParOf" srcId="{2216B116-D313-4030-9497-672D642ECF4A}" destId="{FCA9CA1D-5553-45BA-8D52-987DC41E999F}" srcOrd="0" destOrd="0" presId="urn:microsoft.com/office/officeart/2008/layout/HorizontalMultiLevelHierarchy"/>
    <dgm:cxn modelId="{A04B3CA5-C536-43AC-AA78-8783175603C1}" type="presParOf" srcId="{2216B116-D313-4030-9497-672D642ECF4A}" destId="{778B7C45-CD77-4DA5-A88D-19F51D78A970}" srcOrd="1" destOrd="0" presId="urn:microsoft.com/office/officeart/2008/layout/HorizontalMultiLevelHierarchy"/>
    <dgm:cxn modelId="{8F55A0E5-77D1-4763-AF53-2109ABA08B58}" type="presParOf" srcId="{94A7389E-BC9A-4003-9E60-077227CB1B34}" destId="{572848FF-79AE-4341-9D62-4E89253B81D5}" srcOrd="2" destOrd="0" presId="urn:microsoft.com/office/officeart/2008/layout/HorizontalMultiLevelHierarchy"/>
    <dgm:cxn modelId="{DE690AFA-CBB2-45ED-AF5A-947C6ECE0E6E}" type="presParOf" srcId="{572848FF-79AE-4341-9D62-4E89253B81D5}" destId="{6A9983C4-DA8F-4EC6-8650-31C94D6A0E54}" srcOrd="0" destOrd="0" presId="urn:microsoft.com/office/officeart/2008/layout/HorizontalMultiLevelHierarchy"/>
    <dgm:cxn modelId="{A05A0E52-E55F-437D-BE50-A20D772BCB5D}" type="presParOf" srcId="{94A7389E-BC9A-4003-9E60-077227CB1B34}" destId="{E7D2F3A0-D757-492A-9AA1-C64044E4EB16}" srcOrd="3" destOrd="0" presId="urn:microsoft.com/office/officeart/2008/layout/HorizontalMultiLevelHierarchy"/>
    <dgm:cxn modelId="{52E7BE29-7898-406F-BE42-B9D6AD6EDCCC}" type="presParOf" srcId="{E7D2F3A0-D757-492A-9AA1-C64044E4EB16}" destId="{DDE5EE22-CD4C-492E-AB0F-140D2F81A4AA}" srcOrd="0" destOrd="0" presId="urn:microsoft.com/office/officeart/2008/layout/HorizontalMultiLevelHierarchy"/>
    <dgm:cxn modelId="{80C166C8-2F14-46FA-B27E-B75CFA4DDDFA}" type="presParOf" srcId="{E7D2F3A0-D757-492A-9AA1-C64044E4EB16}" destId="{68BEDFDA-8855-458E-82F8-53077998B69F}" srcOrd="1" destOrd="0" presId="urn:microsoft.com/office/officeart/2008/layout/HorizontalMultiLevelHierarchy"/>
    <dgm:cxn modelId="{3D019F7F-F4DF-462E-9356-0B5AD11A3E54}" type="presParOf" srcId="{94A7389E-BC9A-4003-9E60-077227CB1B34}" destId="{505E3C89-BE7A-4FA7-AAA7-BB6163D817B8}" srcOrd="4" destOrd="0" presId="urn:microsoft.com/office/officeart/2008/layout/HorizontalMultiLevelHierarchy"/>
    <dgm:cxn modelId="{FC550609-60C7-4359-9DAC-15C8C6BB60CE}" type="presParOf" srcId="{505E3C89-BE7A-4FA7-AAA7-BB6163D817B8}" destId="{A0664298-8B8F-4305-BCDB-38482FDCB2AA}" srcOrd="0" destOrd="0" presId="urn:microsoft.com/office/officeart/2008/layout/HorizontalMultiLevelHierarchy"/>
    <dgm:cxn modelId="{2FED1887-6613-49E1-AB9E-80D17AB03D26}" type="presParOf" srcId="{94A7389E-BC9A-4003-9E60-077227CB1B34}" destId="{E134E4A4-408B-49B3-A3E8-438D1E2BBD06}" srcOrd="5" destOrd="0" presId="urn:microsoft.com/office/officeart/2008/layout/HorizontalMultiLevelHierarchy"/>
    <dgm:cxn modelId="{D815935B-5339-4164-88B3-FB56533A4826}" type="presParOf" srcId="{E134E4A4-408B-49B3-A3E8-438D1E2BBD06}" destId="{A743635C-99AD-4692-AA4E-ADA8F3E61C94}" srcOrd="0" destOrd="0" presId="urn:microsoft.com/office/officeart/2008/layout/HorizontalMultiLevelHierarchy"/>
    <dgm:cxn modelId="{FE0E76CE-D0AF-4C08-9580-CC03711FB6A1}" type="presParOf" srcId="{E134E4A4-408B-49B3-A3E8-438D1E2BBD06}" destId="{8E0C3C4B-3130-465F-A5F4-B737D0CB39A5}" srcOrd="1" destOrd="0" presId="urn:microsoft.com/office/officeart/2008/layout/HorizontalMultiLevelHierarchy"/>
    <dgm:cxn modelId="{38E4564A-6506-4BF9-A3CE-6C594CE22924}" type="presParOf" srcId="{94A7389E-BC9A-4003-9E60-077227CB1B34}" destId="{FA5A15F4-3802-4B4B-8811-D4F11E4795C1}" srcOrd="6" destOrd="0" presId="urn:microsoft.com/office/officeart/2008/layout/HorizontalMultiLevelHierarchy"/>
    <dgm:cxn modelId="{26F2CF30-9E2F-49F3-A3D8-D51F5D2F42FA}" type="presParOf" srcId="{FA5A15F4-3802-4B4B-8811-D4F11E4795C1}" destId="{30708793-4BA7-423B-95D9-203AD6DE97FB}" srcOrd="0" destOrd="0" presId="urn:microsoft.com/office/officeart/2008/layout/HorizontalMultiLevelHierarchy"/>
    <dgm:cxn modelId="{7F6C2F3D-1BC8-4478-9C89-C104162400F8}" type="presParOf" srcId="{94A7389E-BC9A-4003-9E60-077227CB1B34}" destId="{7D7FB555-CE69-4567-A733-5D07EA78E033}" srcOrd="7" destOrd="0" presId="urn:microsoft.com/office/officeart/2008/layout/HorizontalMultiLevelHierarchy"/>
    <dgm:cxn modelId="{6E01C153-2C28-4DE7-99D5-14B31D62A59D}" type="presParOf" srcId="{7D7FB555-CE69-4567-A733-5D07EA78E033}" destId="{7D45BF14-AF3F-408F-8BF3-D48195C6E8FF}" srcOrd="0" destOrd="0" presId="urn:microsoft.com/office/officeart/2008/layout/HorizontalMultiLevelHierarchy"/>
    <dgm:cxn modelId="{FE135F48-D9A1-4D13-8ABD-9551FFA2089B}" type="presParOf" srcId="{7D7FB555-CE69-4567-A733-5D07EA78E033}" destId="{FD83E478-8E01-4C16-B91F-E01DC60C8269}" srcOrd="1" destOrd="0" presId="urn:microsoft.com/office/officeart/2008/layout/HorizontalMultiLevelHierarchy"/>
    <dgm:cxn modelId="{C0C60863-DAB3-4581-8D2A-7818AE036CAB}" type="presParOf" srcId="{94A7389E-BC9A-4003-9E60-077227CB1B34}" destId="{62B5798E-DB6A-43D7-AED8-B9191EEC5C5F}" srcOrd="8" destOrd="0" presId="urn:microsoft.com/office/officeart/2008/layout/HorizontalMultiLevelHierarchy"/>
    <dgm:cxn modelId="{ECD0A9E9-0DB7-4A8B-BE96-734893AB6DB3}" type="presParOf" srcId="{62B5798E-DB6A-43D7-AED8-B9191EEC5C5F}" destId="{96F7851A-5F4B-4549-8300-3F813D1C8E0C}" srcOrd="0" destOrd="0" presId="urn:microsoft.com/office/officeart/2008/layout/HorizontalMultiLevelHierarchy"/>
    <dgm:cxn modelId="{11630507-8D60-4BF5-B243-ED3D55C6EE0E}" type="presParOf" srcId="{94A7389E-BC9A-4003-9E60-077227CB1B34}" destId="{B6778674-EE09-4661-AA87-271E42F6E360}" srcOrd="9" destOrd="0" presId="urn:microsoft.com/office/officeart/2008/layout/HorizontalMultiLevelHierarchy"/>
    <dgm:cxn modelId="{0001EFEC-0172-4118-85EF-54A6C85E92A8}" type="presParOf" srcId="{B6778674-EE09-4661-AA87-271E42F6E360}" destId="{2776B9ED-5C91-49D3-8131-EC76DE308484}" srcOrd="0" destOrd="0" presId="urn:microsoft.com/office/officeart/2008/layout/HorizontalMultiLevelHierarchy"/>
    <dgm:cxn modelId="{F6C55C64-773E-4BD2-A0D4-55A6C6E53823}" type="presParOf" srcId="{B6778674-EE09-4661-AA87-271E42F6E360}" destId="{C09DB593-AF1C-4116-A484-CED6082C5419}" srcOrd="1" destOrd="0" presId="urn:microsoft.com/office/officeart/2008/layout/HorizontalMultiLevelHierarchy"/>
    <dgm:cxn modelId="{54C7CA78-8487-4DE1-84E3-D86A1272D7CC}" type="presParOf" srcId="{94A7389E-BC9A-4003-9E60-077227CB1B34}" destId="{F595E0EF-0580-499E-A6A6-62C6124C370C}" srcOrd="10" destOrd="0" presId="urn:microsoft.com/office/officeart/2008/layout/HorizontalMultiLevelHierarchy"/>
    <dgm:cxn modelId="{36203EBE-FE0A-4A38-BD03-C6076BE62971}" type="presParOf" srcId="{F595E0EF-0580-499E-A6A6-62C6124C370C}" destId="{DA45EF0C-D491-4281-B387-05385DA239B5}" srcOrd="0" destOrd="0" presId="urn:microsoft.com/office/officeart/2008/layout/HorizontalMultiLevelHierarchy"/>
    <dgm:cxn modelId="{26EB50AA-A2FB-46FE-BBA6-B0259ABE586E}" type="presParOf" srcId="{94A7389E-BC9A-4003-9E60-077227CB1B34}" destId="{A5403C3E-7092-4E90-869A-93D60E556FCD}" srcOrd="11" destOrd="0" presId="urn:microsoft.com/office/officeart/2008/layout/HorizontalMultiLevelHierarchy"/>
    <dgm:cxn modelId="{9593C506-60DD-4CFE-B050-787EEE9C7254}" type="presParOf" srcId="{A5403C3E-7092-4E90-869A-93D60E556FCD}" destId="{F2A8CF4C-6982-49AF-B2DA-9DE0037E5E76}" srcOrd="0" destOrd="0" presId="urn:microsoft.com/office/officeart/2008/layout/HorizontalMultiLevelHierarchy"/>
    <dgm:cxn modelId="{8BF97305-B4BB-4772-B7FE-A84F51CBF85B}" type="presParOf" srcId="{A5403C3E-7092-4E90-869A-93D60E556FCD}" destId="{2DFEFB01-DA0D-4D6D-8DC9-1A6A52C67E66}" srcOrd="1" destOrd="0" presId="urn:microsoft.com/office/officeart/2008/layout/HorizontalMultiLevelHierarchy"/>
    <dgm:cxn modelId="{8B7D25E8-3EF0-44B2-80CE-C795735E28E6}" type="presParOf" srcId="{94A7389E-BC9A-4003-9E60-077227CB1B34}" destId="{CF726E84-81E6-46EC-B536-88639B8E75EF}" srcOrd="12" destOrd="0" presId="urn:microsoft.com/office/officeart/2008/layout/HorizontalMultiLevelHierarchy"/>
    <dgm:cxn modelId="{2798F490-8200-4DAD-9D0C-D7517F5CF467}" type="presParOf" srcId="{CF726E84-81E6-46EC-B536-88639B8E75EF}" destId="{664AAB91-C278-423A-A945-B6F21D254DC5}" srcOrd="0" destOrd="0" presId="urn:microsoft.com/office/officeart/2008/layout/HorizontalMultiLevelHierarchy"/>
    <dgm:cxn modelId="{86A735FF-1F84-4EBF-8D23-D69A665B1C2D}" type="presParOf" srcId="{94A7389E-BC9A-4003-9E60-077227CB1B34}" destId="{9C1BCA7F-106A-4EE1-8C2B-FA36F3A70300}" srcOrd="13" destOrd="0" presId="urn:microsoft.com/office/officeart/2008/layout/HorizontalMultiLevelHierarchy"/>
    <dgm:cxn modelId="{E1915EEA-B08C-441C-A6A8-405DBE719D1C}" type="presParOf" srcId="{9C1BCA7F-106A-4EE1-8C2B-FA36F3A70300}" destId="{3F3C7EE7-EAE1-4CBD-AB6B-FA14866A37FD}" srcOrd="0" destOrd="0" presId="urn:microsoft.com/office/officeart/2008/layout/HorizontalMultiLevelHierarchy"/>
    <dgm:cxn modelId="{5E570E44-A0B2-4A25-B9A3-83F3B3911A35}" type="presParOf" srcId="{9C1BCA7F-106A-4EE1-8C2B-FA36F3A70300}" destId="{FEEAB56B-71EA-488B-AAB7-F16C4F4AFB11}" srcOrd="1" destOrd="0" presId="urn:microsoft.com/office/officeart/2008/layout/HorizontalMultiLevelHierarchy"/>
    <dgm:cxn modelId="{3A2625B1-FEFD-4F41-B881-66227F191686}" type="presParOf" srcId="{94A7389E-BC9A-4003-9E60-077227CB1B34}" destId="{AEB54AF7-55DB-4F5C-B87D-6403027FAE44}" srcOrd="14" destOrd="0" presId="urn:microsoft.com/office/officeart/2008/layout/HorizontalMultiLevelHierarchy"/>
    <dgm:cxn modelId="{4FA0FFA5-C087-417A-A38E-6739ABE5A530}" type="presParOf" srcId="{AEB54AF7-55DB-4F5C-B87D-6403027FAE44}" destId="{F735CAFB-7211-4755-9F09-DEAEAABB3B40}" srcOrd="0" destOrd="0" presId="urn:microsoft.com/office/officeart/2008/layout/HorizontalMultiLevelHierarchy"/>
    <dgm:cxn modelId="{4FE0B72F-256B-448B-A381-A7894FF4513B}" type="presParOf" srcId="{94A7389E-BC9A-4003-9E60-077227CB1B34}" destId="{0D024465-3347-454E-86CC-C65F3E9EBE43}" srcOrd="15" destOrd="0" presId="urn:microsoft.com/office/officeart/2008/layout/HorizontalMultiLevelHierarchy"/>
    <dgm:cxn modelId="{94E8D62F-9AAF-4866-B136-9DB7C112CB42}" type="presParOf" srcId="{0D024465-3347-454E-86CC-C65F3E9EBE43}" destId="{CF76A807-BEBC-42F6-8701-7F49BDB15999}" srcOrd="0" destOrd="0" presId="urn:microsoft.com/office/officeart/2008/layout/HorizontalMultiLevelHierarchy"/>
    <dgm:cxn modelId="{38CBC7A4-77DA-4E54-B67E-51A18FF0425B}" type="presParOf" srcId="{0D024465-3347-454E-86CC-C65F3E9EBE43}" destId="{5626E8DB-37A8-43DB-8554-D2BC2A5D3959}"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0C03CF-5A52-4501-905A-CBBCA013B0C8}"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vi-VN"/>
        </a:p>
      </dgm:t>
    </dgm:pt>
    <dgm:pt modelId="{8D7741E8-95DE-4D15-92C6-F66E571E1B05}">
      <dgm:prSet phldrT="[Text]" custT="1"/>
      <dgm:spPr/>
      <dgm:t>
        <a:bodyPr/>
        <a:lstStyle/>
        <a:p>
          <a:pPr algn="ctr"/>
          <a:r>
            <a:rPr lang="vi-VN" sz="1800" b="1" dirty="0"/>
            <a:t>Vòng 3 - Vòng bảo vệ ngoài</a:t>
          </a:r>
        </a:p>
      </dgm:t>
    </dgm:pt>
    <dgm:pt modelId="{A43327F6-58E2-40D9-9758-B36E81F1243D}" type="parTrans" cxnId="{5C7481E3-8D06-4BD5-87CB-50152ECA0544}">
      <dgm:prSet/>
      <dgm:spPr/>
      <dgm:t>
        <a:bodyPr/>
        <a:lstStyle/>
        <a:p>
          <a:endParaRPr lang="vi-VN"/>
        </a:p>
      </dgm:t>
    </dgm:pt>
    <dgm:pt modelId="{62369213-137E-4682-8993-FDD89AC7C476}" type="sibTrans" cxnId="{5C7481E3-8D06-4BD5-87CB-50152ECA0544}">
      <dgm:prSet/>
      <dgm:spPr/>
      <dgm:t>
        <a:bodyPr/>
        <a:lstStyle/>
        <a:p>
          <a:endParaRPr lang="vi-VN"/>
        </a:p>
      </dgm:t>
    </dgm:pt>
    <dgm:pt modelId="{3C5A74BD-8581-4526-8781-02DA937A2C78}">
      <dgm:prSet phldrT="[Text]" custT="1"/>
      <dgm:spPr/>
      <dgm:t>
        <a:bodyPr/>
        <a:lstStyle/>
        <a:p>
          <a:r>
            <a:rPr lang="vi-VN" sz="1400" dirty="0"/>
            <a:t>gồm công an và nhân viên bảo vệ </a:t>
          </a:r>
        </a:p>
      </dgm:t>
    </dgm:pt>
    <dgm:pt modelId="{14D509BE-20E0-47DC-96F0-25C30D590F75}" type="parTrans" cxnId="{F36E39AB-FA4F-4EDE-9298-8BD2E62DDB69}">
      <dgm:prSet/>
      <dgm:spPr/>
      <dgm:t>
        <a:bodyPr/>
        <a:lstStyle/>
        <a:p>
          <a:endParaRPr lang="vi-VN"/>
        </a:p>
      </dgm:t>
    </dgm:pt>
    <dgm:pt modelId="{F12F1FFE-48C7-4A92-9917-0B4907DD3F5A}" type="sibTrans" cxnId="{F36E39AB-FA4F-4EDE-9298-8BD2E62DDB69}">
      <dgm:prSet/>
      <dgm:spPr/>
      <dgm:t>
        <a:bodyPr/>
        <a:lstStyle/>
        <a:p>
          <a:endParaRPr lang="vi-VN"/>
        </a:p>
      </dgm:t>
    </dgm:pt>
    <dgm:pt modelId="{67D56A4F-75EC-4088-81A4-C198CB9E2564}">
      <dgm:prSet phldrT="[Text]" custT="1"/>
      <dgm:spPr/>
      <dgm:t>
        <a:bodyPr/>
        <a:lstStyle/>
        <a:p>
          <a:pPr algn="ctr"/>
          <a:r>
            <a:rPr lang="vi-VN" sz="1800" b="1" dirty="0"/>
            <a:t>Vòng 2 - Vòng bảo vệ trong</a:t>
          </a:r>
        </a:p>
      </dgm:t>
    </dgm:pt>
    <dgm:pt modelId="{886B2519-B491-4B1A-B5D6-3BD0D2573547}" type="parTrans" cxnId="{0B5A81C2-29E4-4084-B5EA-727801AEDA0E}">
      <dgm:prSet/>
      <dgm:spPr/>
      <dgm:t>
        <a:bodyPr/>
        <a:lstStyle/>
        <a:p>
          <a:endParaRPr lang="vi-VN"/>
        </a:p>
      </dgm:t>
    </dgm:pt>
    <dgm:pt modelId="{42049C1B-0C59-4264-8F3C-284FA156BB90}" type="sibTrans" cxnId="{0B5A81C2-29E4-4084-B5EA-727801AEDA0E}">
      <dgm:prSet/>
      <dgm:spPr/>
      <dgm:t>
        <a:bodyPr/>
        <a:lstStyle/>
        <a:p>
          <a:endParaRPr lang="vi-VN"/>
        </a:p>
      </dgm:t>
    </dgm:pt>
    <dgm:pt modelId="{2353C978-328C-467B-A904-426000F4E2E9}">
      <dgm:prSet phldrT="[Text]" custT="1"/>
      <dgm:spPr/>
      <dgm:t>
        <a:bodyPr/>
        <a:lstStyle/>
        <a:p>
          <a:r>
            <a:rPr lang="vi-VN" sz="1400" dirty="0"/>
            <a:t>chỉ gồm có </a:t>
          </a:r>
          <a:r>
            <a:rPr lang="en-US" sz="1400" dirty="0"/>
            <a:t>0</a:t>
          </a:r>
          <a:r>
            <a:rPr lang="vi-VN" sz="1400" dirty="0"/>
            <a:t>1 công an</a:t>
          </a:r>
          <a:r>
            <a:rPr lang="en-US" sz="1400" dirty="0"/>
            <a:t> </a:t>
          </a:r>
          <a:r>
            <a:rPr lang="en-US" sz="1400" dirty="0" err="1"/>
            <a:t>và</a:t>
          </a:r>
          <a:r>
            <a:rPr lang="en-US" sz="1400" dirty="0"/>
            <a:t> </a:t>
          </a:r>
          <a:r>
            <a:rPr lang="vi-VN" sz="1400" dirty="0"/>
            <a:t>01 thanh tra, có 01 điện thoại</a:t>
          </a:r>
        </a:p>
      </dgm:t>
    </dgm:pt>
    <dgm:pt modelId="{4D01BF5E-6223-41FB-B850-1EE93722E30C}" type="parTrans" cxnId="{23003BA9-2A74-46F1-B6D3-E0F11AF5DE0E}">
      <dgm:prSet/>
      <dgm:spPr/>
      <dgm:t>
        <a:bodyPr/>
        <a:lstStyle/>
        <a:p>
          <a:endParaRPr lang="vi-VN"/>
        </a:p>
      </dgm:t>
    </dgm:pt>
    <dgm:pt modelId="{1EEE6710-D274-4094-A2DD-CED478AC3A79}" type="sibTrans" cxnId="{23003BA9-2A74-46F1-B6D3-E0F11AF5DE0E}">
      <dgm:prSet/>
      <dgm:spPr/>
      <dgm:t>
        <a:bodyPr/>
        <a:lstStyle/>
        <a:p>
          <a:endParaRPr lang="vi-VN"/>
        </a:p>
      </dgm:t>
    </dgm:pt>
    <dgm:pt modelId="{2651F448-692C-4565-9171-FEAC36B1B68C}">
      <dgm:prSet phldrT="[Text]" custT="1"/>
      <dgm:spPr/>
      <dgm:t>
        <a:bodyPr/>
        <a:lstStyle/>
        <a:p>
          <a:pPr algn="ctr"/>
          <a:r>
            <a:rPr lang="en-US" sz="1800" b="1" dirty="0" err="1"/>
            <a:t>Vòng</a:t>
          </a:r>
          <a:r>
            <a:rPr lang="en-US" sz="1800" b="1" dirty="0"/>
            <a:t> 1 - </a:t>
          </a:r>
          <a:r>
            <a:rPr lang="vi-VN" sz="1800" b="1" dirty="0"/>
            <a:t>Vòng in sao đề thi</a:t>
          </a:r>
        </a:p>
      </dgm:t>
    </dgm:pt>
    <dgm:pt modelId="{9CEF0A30-2DC0-4066-A0E3-67156CB0F300}" type="parTrans" cxnId="{AECECCE3-88ED-47F7-A440-67D599245464}">
      <dgm:prSet/>
      <dgm:spPr/>
      <dgm:t>
        <a:bodyPr/>
        <a:lstStyle/>
        <a:p>
          <a:endParaRPr lang="vi-VN"/>
        </a:p>
      </dgm:t>
    </dgm:pt>
    <dgm:pt modelId="{4B062CC6-5401-4C41-959C-D1D35D2AF4B4}" type="sibTrans" cxnId="{AECECCE3-88ED-47F7-A440-67D599245464}">
      <dgm:prSet/>
      <dgm:spPr/>
      <dgm:t>
        <a:bodyPr/>
        <a:lstStyle/>
        <a:p>
          <a:endParaRPr lang="vi-VN"/>
        </a:p>
      </dgm:t>
    </dgm:pt>
    <dgm:pt modelId="{E7F604B5-B39A-4628-B01C-2109C5B4A1E7}">
      <dgm:prSet phldrT="[Text]" custT="1"/>
      <dgm:spPr/>
      <dgm:t>
        <a:bodyPr/>
        <a:lstStyle/>
        <a:p>
          <a:r>
            <a:rPr lang="vi-VN" sz="1400" dirty="0"/>
            <a:t>chỉ gồm thành viên Ban In sao đề thi có tiếp xúc trực tiếp với đề thi</a:t>
          </a:r>
        </a:p>
      </dgm:t>
    </dgm:pt>
    <dgm:pt modelId="{1D3096F1-AB78-4509-8AA0-5D60BAF6C7FC}" type="parTrans" cxnId="{AC7A7716-2AC6-4BB0-8D97-611CCE2B037E}">
      <dgm:prSet/>
      <dgm:spPr/>
      <dgm:t>
        <a:bodyPr/>
        <a:lstStyle/>
        <a:p>
          <a:endParaRPr lang="vi-VN"/>
        </a:p>
      </dgm:t>
    </dgm:pt>
    <dgm:pt modelId="{A645817C-DD69-4E74-B6E1-782F8A8F5CBA}" type="sibTrans" cxnId="{AC7A7716-2AC6-4BB0-8D97-611CCE2B037E}">
      <dgm:prSet/>
      <dgm:spPr/>
      <dgm:t>
        <a:bodyPr/>
        <a:lstStyle/>
        <a:p>
          <a:endParaRPr lang="vi-VN"/>
        </a:p>
      </dgm:t>
    </dgm:pt>
    <dgm:pt modelId="{A8E08C32-DDF0-483B-8F3D-9383D951AEDA}" type="pres">
      <dgm:prSet presAssocID="{E40C03CF-5A52-4501-905A-CBBCA013B0C8}" presName="Name0" presStyleCnt="0">
        <dgm:presLayoutVars>
          <dgm:chMax val="3"/>
          <dgm:chPref val="1"/>
          <dgm:dir/>
          <dgm:animLvl val="lvl"/>
          <dgm:resizeHandles/>
        </dgm:presLayoutVars>
      </dgm:prSet>
      <dgm:spPr/>
      <dgm:t>
        <a:bodyPr/>
        <a:lstStyle/>
        <a:p>
          <a:endParaRPr lang="vi-VN"/>
        </a:p>
      </dgm:t>
    </dgm:pt>
    <dgm:pt modelId="{9D26DC60-4036-4988-A3CE-C4680ACBEC8C}" type="pres">
      <dgm:prSet presAssocID="{E40C03CF-5A52-4501-905A-CBBCA013B0C8}" presName="outerBox" presStyleCnt="0"/>
      <dgm:spPr/>
    </dgm:pt>
    <dgm:pt modelId="{5F317A6C-72E2-41D4-B9E1-F06CA04270E6}" type="pres">
      <dgm:prSet presAssocID="{E40C03CF-5A52-4501-905A-CBBCA013B0C8}" presName="outerBoxParent" presStyleLbl="node1" presStyleIdx="0" presStyleCnt="3" custLinFactNeighborX="5305" custLinFactNeighborY="1997"/>
      <dgm:spPr/>
      <dgm:t>
        <a:bodyPr/>
        <a:lstStyle/>
        <a:p>
          <a:endParaRPr lang="vi-VN"/>
        </a:p>
      </dgm:t>
    </dgm:pt>
    <dgm:pt modelId="{564FEFCE-877A-4046-8A7A-7887E7882405}" type="pres">
      <dgm:prSet presAssocID="{E40C03CF-5A52-4501-905A-CBBCA013B0C8}" presName="outerBoxChildren" presStyleCnt="0"/>
      <dgm:spPr/>
    </dgm:pt>
    <dgm:pt modelId="{3019B31D-8887-48C4-8E96-F27ECE9B0D8B}" type="pres">
      <dgm:prSet presAssocID="{3C5A74BD-8581-4526-8781-02DA937A2C78}" presName="oChild" presStyleLbl="fgAcc1" presStyleIdx="0" presStyleCnt="3" custScaleX="365517" custScaleY="19689" custLinFactX="100000" custLinFactNeighborX="166667" custLinFactNeighborY="-21097">
        <dgm:presLayoutVars>
          <dgm:bulletEnabled val="1"/>
        </dgm:presLayoutVars>
      </dgm:prSet>
      <dgm:spPr/>
      <dgm:t>
        <a:bodyPr/>
        <a:lstStyle/>
        <a:p>
          <a:endParaRPr lang="vi-VN"/>
        </a:p>
      </dgm:t>
    </dgm:pt>
    <dgm:pt modelId="{4CD60152-81EF-4589-8FC9-83BEE2CA87CB}" type="pres">
      <dgm:prSet presAssocID="{E40C03CF-5A52-4501-905A-CBBCA013B0C8}" presName="middleBox" presStyleCnt="0"/>
      <dgm:spPr/>
    </dgm:pt>
    <dgm:pt modelId="{F82AC4C5-F013-4EBA-BB76-B5D1A1443B90}" type="pres">
      <dgm:prSet presAssocID="{E40C03CF-5A52-4501-905A-CBBCA013B0C8}" presName="middleBoxParent" presStyleLbl="node1" presStyleIdx="1" presStyleCnt="3" custScaleX="121893" custLinFactNeighborX="-10449" custLinFactNeighborY="0"/>
      <dgm:spPr/>
      <dgm:t>
        <a:bodyPr/>
        <a:lstStyle/>
        <a:p>
          <a:endParaRPr lang="vi-VN"/>
        </a:p>
      </dgm:t>
    </dgm:pt>
    <dgm:pt modelId="{ECBDB430-78FF-4DFB-9B04-878D033EC938}" type="pres">
      <dgm:prSet presAssocID="{E40C03CF-5A52-4501-905A-CBBCA013B0C8}" presName="middleBoxChildren" presStyleCnt="0"/>
      <dgm:spPr/>
    </dgm:pt>
    <dgm:pt modelId="{5A78778A-B27B-4125-AC54-8C868D5764DC}" type="pres">
      <dgm:prSet presAssocID="{2353C978-328C-467B-A904-426000F4E2E9}" presName="mChild" presStyleLbl="fgAcc1" presStyleIdx="1" presStyleCnt="3" custScaleX="493465" custScaleY="27270" custLinFactX="48611" custLinFactNeighborX="100000" custLinFactNeighborY="-31262">
        <dgm:presLayoutVars>
          <dgm:bulletEnabled val="1"/>
        </dgm:presLayoutVars>
      </dgm:prSet>
      <dgm:spPr/>
      <dgm:t>
        <a:bodyPr/>
        <a:lstStyle/>
        <a:p>
          <a:endParaRPr lang="vi-VN"/>
        </a:p>
      </dgm:t>
    </dgm:pt>
    <dgm:pt modelId="{CDD96A59-8C07-42FB-958F-8C95E89B30EA}" type="pres">
      <dgm:prSet presAssocID="{E40C03CF-5A52-4501-905A-CBBCA013B0C8}" presName="centerBox" presStyleCnt="0"/>
      <dgm:spPr/>
    </dgm:pt>
    <dgm:pt modelId="{5E143671-4CC7-422A-A7C1-3A1ED7A8C182}" type="pres">
      <dgm:prSet presAssocID="{E40C03CF-5A52-4501-905A-CBBCA013B0C8}" presName="centerBoxParent" presStyleLbl="node1" presStyleIdx="2" presStyleCnt="3" custScaleX="142050" custLinFactNeighborX="-25938" custLinFactNeighborY="6459"/>
      <dgm:spPr/>
      <dgm:t>
        <a:bodyPr/>
        <a:lstStyle/>
        <a:p>
          <a:endParaRPr lang="vi-VN"/>
        </a:p>
      </dgm:t>
    </dgm:pt>
    <dgm:pt modelId="{650D829F-75B3-4872-A7EC-715A15CAB6A3}" type="pres">
      <dgm:prSet presAssocID="{E40C03CF-5A52-4501-905A-CBBCA013B0C8}" presName="centerBoxChildren" presStyleCnt="0"/>
      <dgm:spPr/>
    </dgm:pt>
    <dgm:pt modelId="{FA18141E-453D-4B6B-BA92-7E20DF61E085}" type="pres">
      <dgm:prSet presAssocID="{E7F604B5-B39A-4628-B01C-2109C5B4A1E7}" presName="cChild" presStyleLbl="fgAcc1" presStyleIdx="2" presStyleCnt="3" custLinFactNeighborX="-21373">
        <dgm:presLayoutVars>
          <dgm:bulletEnabled val="1"/>
        </dgm:presLayoutVars>
      </dgm:prSet>
      <dgm:spPr/>
      <dgm:t>
        <a:bodyPr/>
        <a:lstStyle/>
        <a:p>
          <a:endParaRPr lang="vi-VN"/>
        </a:p>
      </dgm:t>
    </dgm:pt>
  </dgm:ptLst>
  <dgm:cxnLst>
    <dgm:cxn modelId="{42B7DD72-5494-43A0-A942-60262095D5D7}" type="presOf" srcId="{2353C978-328C-467B-A904-426000F4E2E9}" destId="{5A78778A-B27B-4125-AC54-8C868D5764DC}" srcOrd="0" destOrd="0" presId="urn:microsoft.com/office/officeart/2005/8/layout/target2"/>
    <dgm:cxn modelId="{AC7A7716-2AC6-4BB0-8D97-611CCE2B037E}" srcId="{2651F448-692C-4565-9171-FEAC36B1B68C}" destId="{E7F604B5-B39A-4628-B01C-2109C5B4A1E7}" srcOrd="0" destOrd="0" parTransId="{1D3096F1-AB78-4509-8AA0-5D60BAF6C7FC}" sibTransId="{A645817C-DD69-4E74-B6E1-782F8A8F5CBA}"/>
    <dgm:cxn modelId="{F36E39AB-FA4F-4EDE-9298-8BD2E62DDB69}" srcId="{8D7741E8-95DE-4D15-92C6-F66E571E1B05}" destId="{3C5A74BD-8581-4526-8781-02DA937A2C78}" srcOrd="0" destOrd="0" parTransId="{14D509BE-20E0-47DC-96F0-25C30D590F75}" sibTransId="{F12F1FFE-48C7-4A92-9917-0B4907DD3F5A}"/>
    <dgm:cxn modelId="{26ADFDB2-85AB-4944-931F-DF52B0D04A18}" type="presOf" srcId="{3C5A74BD-8581-4526-8781-02DA937A2C78}" destId="{3019B31D-8887-48C4-8E96-F27ECE9B0D8B}" srcOrd="0" destOrd="0" presId="urn:microsoft.com/office/officeart/2005/8/layout/target2"/>
    <dgm:cxn modelId="{637645B2-997D-4462-A46C-346D93E329A2}" type="presOf" srcId="{E40C03CF-5A52-4501-905A-CBBCA013B0C8}" destId="{A8E08C32-DDF0-483B-8F3D-9383D951AEDA}" srcOrd="0" destOrd="0" presId="urn:microsoft.com/office/officeart/2005/8/layout/target2"/>
    <dgm:cxn modelId="{261833CD-D492-4EDC-826D-F6D1FBA316A3}" type="presOf" srcId="{E7F604B5-B39A-4628-B01C-2109C5B4A1E7}" destId="{FA18141E-453D-4B6B-BA92-7E20DF61E085}" srcOrd="0" destOrd="0" presId="urn:microsoft.com/office/officeart/2005/8/layout/target2"/>
    <dgm:cxn modelId="{AECECCE3-88ED-47F7-A440-67D599245464}" srcId="{E40C03CF-5A52-4501-905A-CBBCA013B0C8}" destId="{2651F448-692C-4565-9171-FEAC36B1B68C}" srcOrd="2" destOrd="0" parTransId="{9CEF0A30-2DC0-4066-A0E3-67156CB0F300}" sibTransId="{4B062CC6-5401-4C41-959C-D1D35D2AF4B4}"/>
    <dgm:cxn modelId="{EB1BC7DB-DF17-4039-84F9-0849A2AD84AB}" type="presOf" srcId="{67D56A4F-75EC-4088-81A4-C198CB9E2564}" destId="{F82AC4C5-F013-4EBA-BB76-B5D1A1443B90}" srcOrd="0" destOrd="0" presId="urn:microsoft.com/office/officeart/2005/8/layout/target2"/>
    <dgm:cxn modelId="{23003BA9-2A74-46F1-B6D3-E0F11AF5DE0E}" srcId="{67D56A4F-75EC-4088-81A4-C198CB9E2564}" destId="{2353C978-328C-467B-A904-426000F4E2E9}" srcOrd="0" destOrd="0" parTransId="{4D01BF5E-6223-41FB-B850-1EE93722E30C}" sibTransId="{1EEE6710-D274-4094-A2DD-CED478AC3A79}"/>
    <dgm:cxn modelId="{3286612E-3B34-4575-80BF-2F70DCC67F9A}" type="presOf" srcId="{8D7741E8-95DE-4D15-92C6-F66E571E1B05}" destId="{5F317A6C-72E2-41D4-B9E1-F06CA04270E6}" srcOrd="0" destOrd="0" presId="urn:microsoft.com/office/officeart/2005/8/layout/target2"/>
    <dgm:cxn modelId="{0B5A81C2-29E4-4084-B5EA-727801AEDA0E}" srcId="{E40C03CF-5A52-4501-905A-CBBCA013B0C8}" destId="{67D56A4F-75EC-4088-81A4-C198CB9E2564}" srcOrd="1" destOrd="0" parTransId="{886B2519-B491-4B1A-B5D6-3BD0D2573547}" sibTransId="{42049C1B-0C59-4264-8F3C-284FA156BB90}"/>
    <dgm:cxn modelId="{5C7481E3-8D06-4BD5-87CB-50152ECA0544}" srcId="{E40C03CF-5A52-4501-905A-CBBCA013B0C8}" destId="{8D7741E8-95DE-4D15-92C6-F66E571E1B05}" srcOrd="0" destOrd="0" parTransId="{A43327F6-58E2-40D9-9758-B36E81F1243D}" sibTransId="{62369213-137E-4682-8993-FDD89AC7C476}"/>
    <dgm:cxn modelId="{2196FF01-CE14-43F4-BDCA-46B87396599F}" type="presOf" srcId="{2651F448-692C-4565-9171-FEAC36B1B68C}" destId="{5E143671-4CC7-422A-A7C1-3A1ED7A8C182}" srcOrd="0" destOrd="0" presId="urn:microsoft.com/office/officeart/2005/8/layout/target2"/>
    <dgm:cxn modelId="{70A46B5A-2E5C-44D5-A303-21C8B1D550B2}" type="presParOf" srcId="{A8E08C32-DDF0-483B-8F3D-9383D951AEDA}" destId="{9D26DC60-4036-4988-A3CE-C4680ACBEC8C}" srcOrd="0" destOrd="0" presId="urn:microsoft.com/office/officeart/2005/8/layout/target2"/>
    <dgm:cxn modelId="{CB32FE29-EC2A-44BF-A2FC-D963B238AEF5}" type="presParOf" srcId="{9D26DC60-4036-4988-A3CE-C4680ACBEC8C}" destId="{5F317A6C-72E2-41D4-B9E1-F06CA04270E6}" srcOrd="0" destOrd="0" presId="urn:microsoft.com/office/officeart/2005/8/layout/target2"/>
    <dgm:cxn modelId="{B3462C10-26DF-4E98-9901-6CDD642DED1D}" type="presParOf" srcId="{9D26DC60-4036-4988-A3CE-C4680ACBEC8C}" destId="{564FEFCE-877A-4046-8A7A-7887E7882405}" srcOrd="1" destOrd="0" presId="urn:microsoft.com/office/officeart/2005/8/layout/target2"/>
    <dgm:cxn modelId="{A92EB0D0-DC17-4F51-89C3-F435961954CC}" type="presParOf" srcId="{564FEFCE-877A-4046-8A7A-7887E7882405}" destId="{3019B31D-8887-48C4-8E96-F27ECE9B0D8B}" srcOrd="0" destOrd="0" presId="urn:microsoft.com/office/officeart/2005/8/layout/target2"/>
    <dgm:cxn modelId="{73D60C61-BDBD-4AD7-844F-A558031A0E01}" type="presParOf" srcId="{A8E08C32-DDF0-483B-8F3D-9383D951AEDA}" destId="{4CD60152-81EF-4589-8FC9-83BEE2CA87CB}" srcOrd="1" destOrd="0" presId="urn:microsoft.com/office/officeart/2005/8/layout/target2"/>
    <dgm:cxn modelId="{325F94DC-0482-41B8-8F39-38AEE5F20573}" type="presParOf" srcId="{4CD60152-81EF-4589-8FC9-83BEE2CA87CB}" destId="{F82AC4C5-F013-4EBA-BB76-B5D1A1443B90}" srcOrd="0" destOrd="0" presId="urn:microsoft.com/office/officeart/2005/8/layout/target2"/>
    <dgm:cxn modelId="{00A5937B-DA76-46F9-9096-5A19C80851E9}" type="presParOf" srcId="{4CD60152-81EF-4589-8FC9-83BEE2CA87CB}" destId="{ECBDB430-78FF-4DFB-9B04-878D033EC938}" srcOrd="1" destOrd="0" presId="urn:microsoft.com/office/officeart/2005/8/layout/target2"/>
    <dgm:cxn modelId="{512110C7-ACD9-4DC6-86DD-ED97DF434A09}" type="presParOf" srcId="{ECBDB430-78FF-4DFB-9B04-878D033EC938}" destId="{5A78778A-B27B-4125-AC54-8C868D5764DC}" srcOrd="0" destOrd="0" presId="urn:microsoft.com/office/officeart/2005/8/layout/target2"/>
    <dgm:cxn modelId="{5AC63446-8CB6-43F6-A54C-7F502019C815}" type="presParOf" srcId="{A8E08C32-DDF0-483B-8F3D-9383D951AEDA}" destId="{CDD96A59-8C07-42FB-958F-8C95E89B30EA}" srcOrd="2" destOrd="0" presId="urn:microsoft.com/office/officeart/2005/8/layout/target2"/>
    <dgm:cxn modelId="{53848C23-B5BC-4909-BE17-B64D6D127639}" type="presParOf" srcId="{CDD96A59-8C07-42FB-958F-8C95E89B30EA}" destId="{5E143671-4CC7-422A-A7C1-3A1ED7A8C182}" srcOrd="0" destOrd="0" presId="urn:microsoft.com/office/officeart/2005/8/layout/target2"/>
    <dgm:cxn modelId="{CB4D51F7-69D7-4A4A-BB33-3D0EA4F95E16}" type="presParOf" srcId="{CDD96A59-8C07-42FB-958F-8C95E89B30EA}" destId="{650D829F-75B3-4872-A7EC-715A15CAB6A3}" srcOrd="1" destOrd="0" presId="urn:microsoft.com/office/officeart/2005/8/layout/target2"/>
    <dgm:cxn modelId="{B0AC0F8D-8851-47BE-9B53-65CF671603AB}" type="presParOf" srcId="{650D829F-75B3-4872-A7EC-715A15CAB6A3}" destId="{FA18141E-453D-4B6B-BA92-7E20DF61E085}" srcOrd="0"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9BB179-7E09-4790-9F82-815268C064F2}" type="doc">
      <dgm:prSet loTypeId="urn:microsoft.com/office/officeart/2005/8/layout/hList7" loCatId="list" qsTypeId="urn:microsoft.com/office/officeart/2005/8/quickstyle/simple1" qsCatId="simple" csTypeId="urn:microsoft.com/office/officeart/2005/8/colors/colorful1" csCatId="colorful" phldr="1"/>
      <dgm:spPr/>
    </dgm:pt>
    <dgm:pt modelId="{0154C53D-3DA8-4C86-B964-38BEFC41AE32}">
      <dgm:prSet phldrT="[Text]"/>
      <dgm:spPr/>
      <dgm:t>
        <a:bodyPr/>
        <a:lstStyle/>
        <a:p>
          <a:r>
            <a:rPr lang="en-US" b="1" cap="none" spc="0">
              <a:ln w="10160">
                <a:prstDash val="solid"/>
              </a:ln>
              <a:effectLst>
                <a:outerShdw blurRad="38100" dist="22860" dir="5400000" algn="tl" rotWithShape="0">
                  <a:srgbClr val="000000">
                    <a:alpha val="30000"/>
                  </a:srgbClr>
                </a:outerShdw>
              </a:effectLst>
            </a:rPr>
            <a:t>Ban Chấm thi phân </a:t>
          </a:r>
          <a:r>
            <a:rPr lang="en-US" b="1" cap="none" spc="0" err="1">
              <a:ln w="10160">
                <a:prstDash val="solid"/>
              </a:ln>
              <a:effectLst>
                <a:outerShdw blurRad="38100" dist="22860" dir="5400000" algn="tl" rotWithShape="0">
                  <a:srgbClr val="000000">
                    <a:alpha val="30000"/>
                  </a:srgbClr>
                </a:outerShdw>
              </a:effectLst>
            </a:rPr>
            <a:t>công</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nhiệm</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vụ</a:t>
          </a:r>
          <a:endParaRPr lang="en-US" b="1" cap="none" spc="0">
            <a:ln w="10160">
              <a:prstDash val="solid"/>
            </a:ln>
            <a:effectLst>
              <a:outerShdw blurRad="38100" dist="22860" dir="5400000" algn="tl" rotWithShape="0">
                <a:srgbClr val="000000">
                  <a:alpha val="30000"/>
                </a:srgbClr>
              </a:outerShdw>
            </a:effectLst>
          </a:endParaRPr>
        </a:p>
      </dgm:t>
    </dgm:pt>
    <dgm:pt modelId="{F57472F0-B55C-417E-9576-B9C4D4E307B1}" type="parTrans" cxnId="{69E7604E-CB07-4DBD-A3DA-F4F0F6E757EF}">
      <dgm:prSet/>
      <dgm:spPr/>
      <dgm:t>
        <a:bodyPr/>
        <a:lstStyle/>
        <a:p>
          <a:endParaRPr lang="en-US"/>
        </a:p>
      </dgm:t>
    </dgm:pt>
    <dgm:pt modelId="{C6595B70-F4BA-4A2F-8FAE-59E331D24DE7}" type="sibTrans" cxnId="{69E7604E-CB07-4DBD-A3DA-F4F0F6E757EF}">
      <dgm:prSet/>
      <dgm:spPr/>
      <dgm:t>
        <a:bodyPr/>
        <a:lstStyle/>
        <a:p>
          <a:endParaRPr lang="en-US"/>
        </a:p>
      </dgm:t>
    </dgm:pt>
    <dgm:pt modelId="{44CD1B70-EF88-49E6-AB7A-32DA32AB063C}">
      <dgm:prSet phldrT="[Text]"/>
      <dgm:spPr/>
      <dgm:t>
        <a:bodyPr/>
        <a:lstStyle/>
        <a:p>
          <a:r>
            <a:rPr lang="en-US" b="1" cap="none" spc="0" err="1">
              <a:ln w="10160">
                <a:prstDash val="solid"/>
              </a:ln>
              <a:effectLst>
                <a:outerShdw blurRad="38100" dist="22860" dir="5400000" algn="tl" rotWithShape="0">
                  <a:srgbClr val="000000">
                    <a:alpha val="30000"/>
                  </a:srgbClr>
                </a:outerShdw>
              </a:effectLst>
            </a:rPr>
            <a:t>Sửa</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lỗi</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bài</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thi</a:t>
          </a:r>
          <a:endParaRPr lang="en-US" b="1" cap="none" spc="0">
            <a:ln w="10160">
              <a:prstDash val="solid"/>
            </a:ln>
            <a:effectLst>
              <a:outerShdw blurRad="38100" dist="22860" dir="5400000" algn="tl" rotWithShape="0">
                <a:srgbClr val="000000">
                  <a:alpha val="30000"/>
                </a:srgbClr>
              </a:outerShdw>
            </a:effectLst>
          </a:endParaRPr>
        </a:p>
      </dgm:t>
    </dgm:pt>
    <dgm:pt modelId="{363EAB25-AAB6-451F-BE7D-819B77CB003A}" type="parTrans" cxnId="{BF3673A3-8FD5-4A4F-9D6D-FA0F56B2245F}">
      <dgm:prSet/>
      <dgm:spPr/>
      <dgm:t>
        <a:bodyPr/>
        <a:lstStyle/>
        <a:p>
          <a:endParaRPr lang="en-US"/>
        </a:p>
      </dgm:t>
    </dgm:pt>
    <dgm:pt modelId="{3A1B0ABE-655B-4E80-9DCA-0A7D1C5136A2}" type="sibTrans" cxnId="{BF3673A3-8FD5-4A4F-9D6D-FA0F56B2245F}">
      <dgm:prSet/>
      <dgm:spPr/>
      <dgm:t>
        <a:bodyPr/>
        <a:lstStyle/>
        <a:p>
          <a:endParaRPr lang="en-US"/>
        </a:p>
      </dgm:t>
    </dgm:pt>
    <dgm:pt modelId="{4BC5E28D-D8B0-438D-BB74-C924CE9D4826}">
      <dgm:prSet phldrT="[Text]"/>
      <dgm:spPr/>
      <dgm:t>
        <a:bodyPr/>
        <a:lstStyle/>
        <a:p>
          <a:r>
            <a:rPr lang="en-US" b="1" cap="none" spc="0" err="1">
              <a:ln w="10160">
                <a:prstDash val="solid"/>
              </a:ln>
              <a:effectLst>
                <a:outerShdw blurRad="38100" dist="22860" dir="5400000" algn="tl" rotWithShape="0">
                  <a:srgbClr val="000000">
                    <a:alpha val="30000"/>
                  </a:srgbClr>
                </a:outerShdw>
              </a:effectLst>
            </a:rPr>
            <a:t>Chấm</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điểm</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bài</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thi</a:t>
          </a:r>
          <a:endParaRPr lang="en-US" b="1" cap="none" spc="0">
            <a:ln w="10160">
              <a:prstDash val="solid"/>
            </a:ln>
            <a:effectLst>
              <a:outerShdw blurRad="38100" dist="22860" dir="5400000" algn="tl" rotWithShape="0">
                <a:srgbClr val="000000">
                  <a:alpha val="30000"/>
                </a:srgbClr>
              </a:outerShdw>
            </a:effectLst>
          </a:endParaRPr>
        </a:p>
      </dgm:t>
    </dgm:pt>
    <dgm:pt modelId="{56A01A83-8647-46F3-B909-F83F53F363F8}" type="parTrans" cxnId="{0B0B90FA-0D76-49F7-AF64-63D5CAD6899C}">
      <dgm:prSet/>
      <dgm:spPr/>
      <dgm:t>
        <a:bodyPr/>
        <a:lstStyle/>
        <a:p>
          <a:endParaRPr lang="en-US"/>
        </a:p>
      </dgm:t>
    </dgm:pt>
    <dgm:pt modelId="{C50F965A-FC64-4513-93BD-41EBF176F1E8}" type="sibTrans" cxnId="{0B0B90FA-0D76-49F7-AF64-63D5CAD6899C}">
      <dgm:prSet/>
      <dgm:spPr/>
      <dgm:t>
        <a:bodyPr/>
        <a:lstStyle/>
        <a:p>
          <a:endParaRPr lang="en-US"/>
        </a:p>
      </dgm:t>
    </dgm:pt>
    <dgm:pt modelId="{72BB0BE6-E437-450A-B385-8A18D6EC38F6}">
      <dgm:prSet phldrT="[Text]"/>
      <dgm:spPr/>
      <dgm:t>
        <a:bodyPr/>
        <a:lstStyle/>
        <a:p>
          <a:r>
            <a:rPr lang="en-US" b="1" cap="none" spc="0" err="1">
              <a:ln w="10160">
                <a:prstDash val="solid"/>
              </a:ln>
              <a:effectLst>
                <a:outerShdw blurRad="38100" dist="22860" dir="5400000" algn="tl" rotWithShape="0">
                  <a:srgbClr val="000000">
                    <a:alpha val="30000"/>
                  </a:srgbClr>
                </a:outerShdw>
              </a:effectLst>
            </a:rPr>
            <a:t>Một</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số</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lưu</a:t>
          </a:r>
          <a:r>
            <a:rPr lang="en-US" b="1" cap="none" spc="0">
              <a:ln w="10160">
                <a:prstDash val="solid"/>
              </a:ln>
              <a:effectLst>
                <a:outerShdw blurRad="38100" dist="22860" dir="5400000" algn="tl" rotWithShape="0">
                  <a:srgbClr val="000000">
                    <a:alpha val="30000"/>
                  </a:srgbClr>
                </a:outerShdw>
              </a:effectLst>
            </a:rPr>
            <a:t> ý </a:t>
          </a:r>
          <a:r>
            <a:rPr lang="en-US" b="1" cap="none" spc="0" err="1">
              <a:ln w="10160">
                <a:prstDash val="solid"/>
              </a:ln>
              <a:effectLst>
                <a:outerShdw blurRad="38100" dist="22860" dir="5400000" algn="tl" rotWithShape="0">
                  <a:srgbClr val="000000">
                    <a:alpha val="30000"/>
                  </a:srgbClr>
                </a:outerShdw>
              </a:effectLst>
            </a:rPr>
            <a:t>trong</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quá</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trình</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chấm</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thi</a:t>
          </a:r>
          <a:endParaRPr lang="en-US" b="1" cap="none" spc="0">
            <a:ln w="10160">
              <a:prstDash val="solid"/>
            </a:ln>
            <a:effectLst>
              <a:outerShdw blurRad="38100" dist="22860" dir="5400000" algn="tl" rotWithShape="0">
                <a:srgbClr val="000000">
                  <a:alpha val="30000"/>
                </a:srgbClr>
              </a:outerShdw>
            </a:effectLst>
          </a:endParaRPr>
        </a:p>
      </dgm:t>
    </dgm:pt>
    <dgm:pt modelId="{ACD32838-9BE3-468E-BF22-6C9F5F846EC6}" type="parTrans" cxnId="{4892A90F-C5D1-460C-B9E6-12DE47562BF6}">
      <dgm:prSet/>
      <dgm:spPr/>
      <dgm:t>
        <a:bodyPr/>
        <a:lstStyle/>
        <a:p>
          <a:endParaRPr lang="en-US"/>
        </a:p>
      </dgm:t>
    </dgm:pt>
    <dgm:pt modelId="{62DFBF31-741A-4F13-8C36-8B1652D4B956}" type="sibTrans" cxnId="{4892A90F-C5D1-460C-B9E6-12DE47562BF6}">
      <dgm:prSet/>
      <dgm:spPr/>
      <dgm:t>
        <a:bodyPr/>
        <a:lstStyle/>
        <a:p>
          <a:endParaRPr lang="en-US"/>
        </a:p>
      </dgm:t>
    </dgm:pt>
    <dgm:pt modelId="{78DD9D37-F135-4904-86BB-287FF746A81A}">
      <dgm:prSet phldrT="[Text]"/>
      <dgm:spPr/>
      <dgm:t>
        <a:bodyPr/>
        <a:lstStyle/>
        <a:p>
          <a:r>
            <a:rPr lang="en-US" b="1" cap="none" spc="0" err="1">
              <a:ln w="10160">
                <a:prstDash val="solid"/>
              </a:ln>
              <a:effectLst>
                <a:outerShdw blurRad="38100" dist="22860" dir="5400000" algn="tl" rotWithShape="0">
                  <a:srgbClr val="000000">
                    <a:alpha val="30000"/>
                  </a:srgbClr>
                </a:outerShdw>
              </a:effectLst>
            </a:rPr>
            <a:t>Chuẩn</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bị</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thiết</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bị</a:t>
          </a:r>
          <a:endParaRPr lang="en-US" b="1" cap="none" spc="0">
            <a:ln w="10160">
              <a:prstDash val="solid"/>
            </a:ln>
            <a:effectLst>
              <a:outerShdw blurRad="38100" dist="22860" dir="5400000" algn="tl" rotWithShape="0">
                <a:srgbClr val="000000">
                  <a:alpha val="30000"/>
                </a:srgbClr>
              </a:outerShdw>
            </a:effectLst>
          </a:endParaRPr>
        </a:p>
      </dgm:t>
    </dgm:pt>
    <dgm:pt modelId="{6C67DC25-ECE4-4957-8EB2-95300B590200}" type="parTrans" cxnId="{06FD7023-701A-4473-9448-7BDA6EA42185}">
      <dgm:prSet/>
      <dgm:spPr/>
      <dgm:t>
        <a:bodyPr/>
        <a:lstStyle/>
        <a:p>
          <a:endParaRPr lang="en-US"/>
        </a:p>
      </dgm:t>
    </dgm:pt>
    <dgm:pt modelId="{459F49B5-5129-41E0-AF51-277E19CFFE6E}" type="sibTrans" cxnId="{06FD7023-701A-4473-9448-7BDA6EA42185}">
      <dgm:prSet/>
      <dgm:spPr/>
      <dgm:t>
        <a:bodyPr/>
        <a:lstStyle/>
        <a:p>
          <a:endParaRPr lang="en-US"/>
        </a:p>
      </dgm:t>
    </dgm:pt>
    <dgm:pt modelId="{EF6AAE80-2AEC-4907-8BCC-B65787D37F36}">
      <dgm:prSet phldrT="[Text]"/>
      <dgm:spPr/>
      <dgm:t>
        <a:bodyPr/>
        <a:lstStyle/>
        <a:p>
          <a:r>
            <a:rPr lang="en-US" b="1" cap="none" spc="0" err="1">
              <a:ln w="10160">
                <a:prstDash val="solid"/>
              </a:ln>
              <a:effectLst>
                <a:outerShdw blurRad="38100" dist="22860" dir="5400000" algn="tl" rotWithShape="0">
                  <a:srgbClr val="000000">
                    <a:alpha val="30000"/>
                  </a:srgbClr>
                </a:outerShdw>
              </a:effectLst>
            </a:rPr>
            <a:t>Cài</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đặt</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khởi</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tạo</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phần</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mềm</a:t>
          </a:r>
          <a:endParaRPr lang="en-US" b="1" cap="none" spc="0">
            <a:ln w="10160">
              <a:prstDash val="solid"/>
            </a:ln>
            <a:effectLst>
              <a:outerShdw blurRad="38100" dist="22860" dir="5400000" algn="tl" rotWithShape="0">
                <a:srgbClr val="000000">
                  <a:alpha val="30000"/>
                </a:srgbClr>
              </a:outerShdw>
            </a:effectLst>
          </a:endParaRPr>
        </a:p>
      </dgm:t>
    </dgm:pt>
    <dgm:pt modelId="{958393D3-E552-48C5-90C1-70977F1E942E}" type="parTrans" cxnId="{81395C8B-307E-482B-A2E8-0C2747423C39}">
      <dgm:prSet/>
      <dgm:spPr/>
      <dgm:t>
        <a:bodyPr/>
        <a:lstStyle/>
        <a:p>
          <a:endParaRPr lang="en-US"/>
        </a:p>
      </dgm:t>
    </dgm:pt>
    <dgm:pt modelId="{B703435E-D266-4383-910D-CB256D4CB2F2}" type="sibTrans" cxnId="{81395C8B-307E-482B-A2E8-0C2747423C39}">
      <dgm:prSet/>
      <dgm:spPr/>
      <dgm:t>
        <a:bodyPr/>
        <a:lstStyle/>
        <a:p>
          <a:endParaRPr lang="en-US"/>
        </a:p>
      </dgm:t>
    </dgm:pt>
    <dgm:pt modelId="{2B13370F-3990-4C4C-BD38-C99DC9E5BCB5}">
      <dgm:prSet phldrT="[Text]"/>
      <dgm:spPr/>
      <dgm:t>
        <a:bodyPr/>
        <a:lstStyle/>
        <a:p>
          <a:r>
            <a:rPr lang="en-US" b="1" cap="none" spc="0" err="1">
              <a:ln w="10160">
                <a:prstDash val="solid"/>
              </a:ln>
              <a:effectLst>
                <a:outerShdw blurRad="38100" dist="22860" dir="5400000" algn="tl" rotWithShape="0">
                  <a:srgbClr val="000000">
                    <a:alpha val="30000"/>
                  </a:srgbClr>
                </a:outerShdw>
              </a:effectLst>
            </a:rPr>
            <a:t>Quét</a:t>
          </a:r>
          <a:r>
            <a:rPr lang="en-US" b="1" cap="none" spc="0">
              <a:ln w="10160">
                <a:prstDash val="solid"/>
              </a:ln>
              <a:effectLst>
                <a:outerShdw blurRad="38100" dist="22860" dir="5400000" algn="tl" rotWithShape="0">
                  <a:srgbClr val="000000">
                    <a:alpha val="30000"/>
                  </a:srgbClr>
                </a:outerShdw>
              </a:effectLst>
            </a:rPr>
            <a:t> </a:t>
          </a:r>
          <a:r>
            <a:rPr lang="en-US" b="1" cap="none" spc="0" err="1">
              <a:ln w="10160">
                <a:prstDash val="solid"/>
              </a:ln>
              <a:effectLst>
                <a:outerShdw blurRad="38100" dist="22860" dir="5400000" algn="tl" rotWithShape="0">
                  <a:srgbClr val="000000">
                    <a:alpha val="30000"/>
                  </a:srgbClr>
                </a:outerShdw>
              </a:effectLst>
            </a:rPr>
            <a:t>ảnh</a:t>
          </a:r>
          <a:endParaRPr lang="en-US" b="1" cap="none" spc="0">
            <a:ln w="10160">
              <a:prstDash val="solid"/>
            </a:ln>
            <a:effectLst>
              <a:outerShdw blurRad="38100" dist="22860" dir="5400000" algn="tl" rotWithShape="0">
                <a:srgbClr val="000000">
                  <a:alpha val="30000"/>
                </a:srgbClr>
              </a:outerShdw>
            </a:effectLst>
          </a:endParaRPr>
        </a:p>
      </dgm:t>
    </dgm:pt>
    <dgm:pt modelId="{AB5F6270-2F40-43F6-8931-07C5D6EE8E1A}" type="parTrans" cxnId="{B6268808-3941-481B-BDB3-9F8E35B693B4}">
      <dgm:prSet/>
      <dgm:spPr/>
      <dgm:t>
        <a:bodyPr/>
        <a:lstStyle/>
        <a:p>
          <a:endParaRPr lang="en-US"/>
        </a:p>
      </dgm:t>
    </dgm:pt>
    <dgm:pt modelId="{BC58F762-50DA-48DE-B724-57D87804479E}" type="sibTrans" cxnId="{B6268808-3941-481B-BDB3-9F8E35B693B4}">
      <dgm:prSet/>
      <dgm:spPr/>
      <dgm:t>
        <a:bodyPr/>
        <a:lstStyle/>
        <a:p>
          <a:endParaRPr lang="en-US"/>
        </a:p>
      </dgm:t>
    </dgm:pt>
    <dgm:pt modelId="{7C40EDEA-01AD-44C5-93B0-9FF75FEB622C}">
      <dgm:prSet phldrT="[Text]"/>
      <dgm:spPr/>
      <dgm:t>
        <a:bodyPr/>
        <a:lstStyle/>
        <a:p>
          <a:r>
            <a:rPr lang="en-AU" b="1" cap="none" spc="0" err="1">
              <a:ln w="10160">
                <a:prstDash val="solid"/>
              </a:ln>
              <a:effectLst>
                <a:outerShdw blurRad="38100" dist="22860" dir="5400000" algn="tl" rotWithShape="0">
                  <a:srgbClr val="000000">
                    <a:alpha val="30000"/>
                  </a:srgbClr>
                </a:outerShdw>
              </a:effectLst>
            </a:rPr>
            <a:t>Đọc</a:t>
          </a:r>
          <a:r>
            <a:rPr lang="en-AU" b="1" cap="none" spc="0">
              <a:ln w="10160">
                <a:prstDash val="solid"/>
              </a:ln>
              <a:effectLst>
                <a:outerShdw blurRad="38100" dist="22860" dir="5400000" algn="tl" rotWithShape="0">
                  <a:srgbClr val="000000">
                    <a:alpha val="30000"/>
                  </a:srgbClr>
                </a:outerShdw>
              </a:effectLst>
            </a:rPr>
            <a:t> </a:t>
          </a:r>
          <a:r>
            <a:rPr lang="en-AU" b="1" cap="none" spc="0" err="1">
              <a:ln w="10160">
                <a:prstDash val="solid"/>
              </a:ln>
              <a:effectLst>
                <a:outerShdw blurRad="38100" dist="22860" dir="5400000" algn="tl" rotWithShape="0">
                  <a:srgbClr val="000000">
                    <a:alpha val="30000"/>
                  </a:srgbClr>
                </a:outerShdw>
              </a:effectLst>
            </a:rPr>
            <a:t>ảnh</a:t>
          </a:r>
          <a:endParaRPr lang="en-US" b="1" cap="none" spc="0">
            <a:ln w="10160">
              <a:prstDash val="solid"/>
            </a:ln>
            <a:effectLst>
              <a:outerShdw blurRad="38100" dist="22860" dir="5400000" algn="tl" rotWithShape="0">
                <a:srgbClr val="000000">
                  <a:alpha val="30000"/>
                </a:srgbClr>
              </a:outerShdw>
            </a:effectLst>
          </a:endParaRPr>
        </a:p>
      </dgm:t>
    </dgm:pt>
    <dgm:pt modelId="{55238D0E-3AE8-4CF3-8626-ABF8A8D1186C}" type="parTrans" cxnId="{53348161-D875-4043-A1D4-81FB0E444694}">
      <dgm:prSet/>
      <dgm:spPr/>
      <dgm:t>
        <a:bodyPr/>
        <a:lstStyle/>
        <a:p>
          <a:endParaRPr lang="en-US"/>
        </a:p>
      </dgm:t>
    </dgm:pt>
    <dgm:pt modelId="{208F1839-F104-4232-B9EC-EAF712D7EF7D}" type="sibTrans" cxnId="{53348161-D875-4043-A1D4-81FB0E444694}">
      <dgm:prSet/>
      <dgm:spPr/>
      <dgm:t>
        <a:bodyPr/>
        <a:lstStyle/>
        <a:p>
          <a:endParaRPr lang="en-US"/>
        </a:p>
      </dgm:t>
    </dgm:pt>
    <dgm:pt modelId="{79F5E5BB-2A9B-4A63-94DA-2E3F468012D3}" type="pres">
      <dgm:prSet presAssocID="{C39BB179-7E09-4790-9F82-815268C064F2}" presName="Name0" presStyleCnt="0">
        <dgm:presLayoutVars>
          <dgm:dir/>
          <dgm:resizeHandles val="exact"/>
        </dgm:presLayoutVars>
      </dgm:prSet>
      <dgm:spPr/>
    </dgm:pt>
    <dgm:pt modelId="{347334FF-E113-4F6D-B249-C4F77F46FE1C}" type="pres">
      <dgm:prSet presAssocID="{C39BB179-7E09-4790-9F82-815268C064F2}" presName="fgShape" presStyleLbl="fgShp" presStyleIdx="0" presStyleCnt="1" custLinFactNeighborX="0" custLinFactNeighborY="15151"/>
      <dgm:spPr>
        <a:prstGeom prst="rightArrow">
          <a:avLst/>
        </a:prstGeom>
      </dgm:spPr>
    </dgm:pt>
    <dgm:pt modelId="{7179C4FC-671D-47DD-964C-41BB370699B5}" type="pres">
      <dgm:prSet presAssocID="{C39BB179-7E09-4790-9F82-815268C064F2}" presName="linComp" presStyleCnt="0"/>
      <dgm:spPr/>
    </dgm:pt>
    <dgm:pt modelId="{CEE2E778-F308-4BA1-AB5F-7F224EBCFFE3}" type="pres">
      <dgm:prSet presAssocID="{0154C53D-3DA8-4C86-B964-38BEFC41AE32}" presName="compNode" presStyleCnt="0"/>
      <dgm:spPr/>
    </dgm:pt>
    <dgm:pt modelId="{D2268C83-3C90-40EA-8225-9B8844BDC60B}" type="pres">
      <dgm:prSet presAssocID="{0154C53D-3DA8-4C86-B964-38BEFC41AE32}" presName="bkgdShape" presStyleLbl="node1" presStyleIdx="0" presStyleCnt="8"/>
      <dgm:spPr/>
      <dgm:t>
        <a:bodyPr/>
        <a:lstStyle/>
        <a:p>
          <a:endParaRPr lang="vi-VN"/>
        </a:p>
      </dgm:t>
    </dgm:pt>
    <dgm:pt modelId="{711AED20-0D8E-4F2A-9001-15723843ABFA}" type="pres">
      <dgm:prSet presAssocID="{0154C53D-3DA8-4C86-B964-38BEFC41AE32}" presName="nodeTx" presStyleLbl="node1" presStyleIdx="0" presStyleCnt="8">
        <dgm:presLayoutVars>
          <dgm:bulletEnabled val="1"/>
        </dgm:presLayoutVars>
      </dgm:prSet>
      <dgm:spPr/>
      <dgm:t>
        <a:bodyPr/>
        <a:lstStyle/>
        <a:p>
          <a:endParaRPr lang="vi-VN"/>
        </a:p>
      </dgm:t>
    </dgm:pt>
    <dgm:pt modelId="{2A9D4F1E-290A-4B67-9A8F-2F5B79901819}" type="pres">
      <dgm:prSet presAssocID="{0154C53D-3DA8-4C86-B964-38BEFC41AE32}" presName="invisiNode" presStyleLbl="node1" presStyleIdx="0" presStyleCnt="8"/>
      <dgm:spPr/>
    </dgm:pt>
    <dgm:pt modelId="{596FA4CB-CCF4-4EC7-B70B-48FA7E21AF3E}" type="pres">
      <dgm:prSet presAssocID="{0154C53D-3DA8-4C86-B964-38BEFC41AE32}" presName="imagNode" presStyleLbl="fgImgPlace1" presStyleIdx="0" presStyleCnt="8"/>
      <dgm:spPr>
        <a:blipFill>
          <a:blip xmlns:r="http://schemas.openxmlformats.org/officeDocument/2006/relationships" r:embed="rId1"/>
          <a:stretch>
            <a:fillRect l="75" t="1198" r="75" b="1198"/>
          </a:stretch>
        </a:blipFill>
      </dgm:spPr>
    </dgm:pt>
    <dgm:pt modelId="{F20A9F19-767D-43EE-A63E-710E6DCEC0A2}" type="pres">
      <dgm:prSet presAssocID="{C6595B70-F4BA-4A2F-8FAE-59E331D24DE7}" presName="sibTrans" presStyleLbl="sibTrans2D1" presStyleIdx="0" presStyleCnt="0"/>
      <dgm:spPr/>
      <dgm:t>
        <a:bodyPr/>
        <a:lstStyle/>
        <a:p>
          <a:endParaRPr lang="vi-VN"/>
        </a:p>
      </dgm:t>
    </dgm:pt>
    <dgm:pt modelId="{E79C5F80-7091-457A-86E2-EFC7F2264158}" type="pres">
      <dgm:prSet presAssocID="{72BB0BE6-E437-450A-B385-8A18D6EC38F6}" presName="compNode" presStyleCnt="0"/>
      <dgm:spPr/>
    </dgm:pt>
    <dgm:pt modelId="{3172A6B6-0300-44DA-9F5C-F9779B14B0E1}" type="pres">
      <dgm:prSet presAssocID="{72BB0BE6-E437-450A-B385-8A18D6EC38F6}" presName="bkgdShape" presStyleLbl="node1" presStyleIdx="1" presStyleCnt="8"/>
      <dgm:spPr/>
      <dgm:t>
        <a:bodyPr/>
        <a:lstStyle/>
        <a:p>
          <a:endParaRPr lang="vi-VN"/>
        </a:p>
      </dgm:t>
    </dgm:pt>
    <dgm:pt modelId="{F3A9B979-9957-4F7E-B432-08D8BDFEC707}" type="pres">
      <dgm:prSet presAssocID="{72BB0BE6-E437-450A-B385-8A18D6EC38F6}" presName="nodeTx" presStyleLbl="node1" presStyleIdx="1" presStyleCnt="8">
        <dgm:presLayoutVars>
          <dgm:bulletEnabled val="1"/>
        </dgm:presLayoutVars>
      </dgm:prSet>
      <dgm:spPr/>
      <dgm:t>
        <a:bodyPr/>
        <a:lstStyle/>
        <a:p>
          <a:endParaRPr lang="vi-VN"/>
        </a:p>
      </dgm:t>
    </dgm:pt>
    <dgm:pt modelId="{EC0586E3-5C5C-4F73-A2D7-3DCB5E9DA7F5}" type="pres">
      <dgm:prSet presAssocID="{72BB0BE6-E437-450A-B385-8A18D6EC38F6}" presName="invisiNode" presStyleLbl="node1" presStyleIdx="1" presStyleCnt="8"/>
      <dgm:spPr/>
    </dgm:pt>
    <dgm:pt modelId="{E2FF62F0-0B2B-4A97-A9D4-8875EA664CBC}" type="pres">
      <dgm:prSet presAssocID="{72BB0BE6-E437-450A-B385-8A18D6EC38F6}" presName="imagNode" presStyleLbl="fgImgPlace1" presStyleIdx="1" presStyleCnt="8" custScaleY="97544"/>
      <dgm:spPr>
        <a:blipFill dpi="0" rotWithShape="1">
          <a:blip xmlns:r="http://schemas.openxmlformats.org/officeDocument/2006/relationships" r:embed="rId2">
            <a:extLst>
              <a:ext uri="{BEBA8EAE-BF5A-486C-A8C5-ECC9F3942E4B}">
                <a14:imgProps xmlns:a14="http://schemas.microsoft.com/office/drawing/2010/main">
                  <a14:imgLayer r:embed="rId3">
                    <a14:imgEffect>
                      <a14:saturation sat="98000"/>
                    </a14:imgEffect>
                  </a14:imgLayer>
                </a14:imgProps>
              </a:ext>
            </a:extLst>
          </a:blip>
          <a:srcRect/>
          <a:stretch>
            <a:fillRect l="-5691" t="1515" r="-5691" b="1515"/>
          </a:stretch>
        </a:blipFill>
      </dgm:spPr>
    </dgm:pt>
    <dgm:pt modelId="{59AFE0F9-D697-4A0D-B2EA-ED67F8DAE3F7}" type="pres">
      <dgm:prSet presAssocID="{62DFBF31-741A-4F13-8C36-8B1652D4B956}" presName="sibTrans" presStyleLbl="sibTrans2D1" presStyleIdx="0" presStyleCnt="0"/>
      <dgm:spPr/>
      <dgm:t>
        <a:bodyPr/>
        <a:lstStyle/>
        <a:p>
          <a:endParaRPr lang="vi-VN"/>
        </a:p>
      </dgm:t>
    </dgm:pt>
    <dgm:pt modelId="{58021CEB-9286-4D06-9949-8B0B5C9ECA3C}" type="pres">
      <dgm:prSet presAssocID="{78DD9D37-F135-4904-86BB-287FF746A81A}" presName="compNode" presStyleCnt="0"/>
      <dgm:spPr/>
    </dgm:pt>
    <dgm:pt modelId="{B0A97002-FC54-4C3C-AD2C-A5887ED96CC6}" type="pres">
      <dgm:prSet presAssocID="{78DD9D37-F135-4904-86BB-287FF746A81A}" presName="bkgdShape" presStyleLbl="node1" presStyleIdx="2" presStyleCnt="8" custLinFactNeighborX="1422" custLinFactNeighborY="-5874"/>
      <dgm:spPr/>
      <dgm:t>
        <a:bodyPr/>
        <a:lstStyle/>
        <a:p>
          <a:endParaRPr lang="vi-VN"/>
        </a:p>
      </dgm:t>
    </dgm:pt>
    <dgm:pt modelId="{1EDB4A2E-3471-4DDE-9CC1-68ABF32AD26A}" type="pres">
      <dgm:prSet presAssocID="{78DD9D37-F135-4904-86BB-287FF746A81A}" presName="nodeTx" presStyleLbl="node1" presStyleIdx="2" presStyleCnt="8">
        <dgm:presLayoutVars>
          <dgm:bulletEnabled val="1"/>
        </dgm:presLayoutVars>
      </dgm:prSet>
      <dgm:spPr/>
      <dgm:t>
        <a:bodyPr/>
        <a:lstStyle/>
        <a:p>
          <a:endParaRPr lang="vi-VN"/>
        </a:p>
      </dgm:t>
    </dgm:pt>
    <dgm:pt modelId="{9CAF0B1C-862C-4CE4-B700-7D7E11C87466}" type="pres">
      <dgm:prSet presAssocID="{78DD9D37-F135-4904-86BB-287FF746A81A}" presName="invisiNode" presStyleLbl="node1" presStyleIdx="2" presStyleCnt="8"/>
      <dgm:spPr/>
    </dgm:pt>
    <dgm:pt modelId="{3E57A3AE-570A-431F-AB01-9483249EE7B3}" type="pres">
      <dgm:prSet presAssocID="{78DD9D37-F135-4904-86BB-287FF746A81A}" presName="imagNode" presStyleLbl="fgImgPlace1" presStyleIdx="2"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A71D8280-1A66-4E76-A5B9-88D7DEB5C797}" type="pres">
      <dgm:prSet presAssocID="{459F49B5-5129-41E0-AF51-277E19CFFE6E}" presName="sibTrans" presStyleLbl="sibTrans2D1" presStyleIdx="0" presStyleCnt="0"/>
      <dgm:spPr/>
      <dgm:t>
        <a:bodyPr/>
        <a:lstStyle/>
        <a:p>
          <a:endParaRPr lang="vi-VN"/>
        </a:p>
      </dgm:t>
    </dgm:pt>
    <dgm:pt modelId="{7D0BCF78-BF17-4499-B4F9-F3208117E950}" type="pres">
      <dgm:prSet presAssocID="{EF6AAE80-2AEC-4907-8BCC-B65787D37F36}" presName="compNode" presStyleCnt="0"/>
      <dgm:spPr/>
    </dgm:pt>
    <dgm:pt modelId="{F6457CB0-8324-4256-B062-FF67A6E662E0}" type="pres">
      <dgm:prSet presAssocID="{EF6AAE80-2AEC-4907-8BCC-B65787D37F36}" presName="bkgdShape" presStyleLbl="node1" presStyleIdx="3" presStyleCnt="8" custLinFactNeighborX="711" custLinFactNeighborY="-19864"/>
      <dgm:spPr/>
      <dgm:t>
        <a:bodyPr/>
        <a:lstStyle/>
        <a:p>
          <a:endParaRPr lang="vi-VN"/>
        </a:p>
      </dgm:t>
    </dgm:pt>
    <dgm:pt modelId="{41EC23AF-AAFE-45D4-BBB5-7D3B50217947}" type="pres">
      <dgm:prSet presAssocID="{EF6AAE80-2AEC-4907-8BCC-B65787D37F36}" presName="nodeTx" presStyleLbl="node1" presStyleIdx="3" presStyleCnt="8">
        <dgm:presLayoutVars>
          <dgm:bulletEnabled val="1"/>
        </dgm:presLayoutVars>
      </dgm:prSet>
      <dgm:spPr/>
      <dgm:t>
        <a:bodyPr/>
        <a:lstStyle/>
        <a:p>
          <a:endParaRPr lang="vi-VN"/>
        </a:p>
      </dgm:t>
    </dgm:pt>
    <dgm:pt modelId="{4721B3CF-0653-4682-827E-03732BFA7158}" type="pres">
      <dgm:prSet presAssocID="{EF6AAE80-2AEC-4907-8BCC-B65787D37F36}" presName="invisiNode" presStyleLbl="node1" presStyleIdx="3" presStyleCnt="8"/>
      <dgm:spPr/>
    </dgm:pt>
    <dgm:pt modelId="{D8DE84E5-9C79-4254-AAC0-6EC3ACF226F9}" type="pres">
      <dgm:prSet presAssocID="{EF6AAE80-2AEC-4907-8BCC-B65787D37F36}" presName="imagNode" presStyleLbl="fgImgPlace1" presStyleIdx="3" presStyleCnt="8" custScaleY="100500"/>
      <dgm:spPr>
        <a:blipFill dpi="0" rotWithShape="1">
          <a:blip xmlns:r="http://schemas.openxmlformats.org/officeDocument/2006/relationships" r:embed="rId5"/>
          <a:srcRect/>
          <a:stretch>
            <a:fillRect l="2499" t="1471" r="2499" b="1471"/>
          </a:stretch>
        </a:blipFill>
      </dgm:spPr>
    </dgm:pt>
    <dgm:pt modelId="{92086DD9-998D-4BDD-9F83-F7F8391E3247}" type="pres">
      <dgm:prSet presAssocID="{B703435E-D266-4383-910D-CB256D4CB2F2}" presName="sibTrans" presStyleLbl="sibTrans2D1" presStyleIdx="0" presStyleCnt="0"/>
      <dgm:spPr/>
      <dgm:t>
        <a:bodyPr/>
        <a:lstStyle/>
        <a:p>
          <a:endParaRPr lang="vi-VN"/>
        </a:p>
      </dgm:t>
    </dgm:pt>
    <dgm:pt modelId="{37A79457-5C91-4C30-A754-083F07A68987}" type="pres">
      <dgm:prSet presAssocID="{2B13370F-3990-4C4C-BD38-C99DC9E5BCB5}" presName="compNode" presStyleCnt="0"/>
      <dgm:spPr/>
    </dgm:pt>
    <dgm:pt modelId="{B22E6E70-F8D8-42E7-970C-268718374460}" type="pres">
      <dgm:prSet presAssocID="{2B13370F-3990-4C4C-BD38-C99DC9E5BCB5}" presName="bkgdShape" presStyleLbl="node1" presStyleIdx="4" presStyleCnt="8"/>
      <dgm:spPr/>
      <dgm:t>
        <a:bodyPr/>
        <a:lstStyle/>
        <a:p>
          <a:endParaRPr lang="vi-VN"/>
        </a:p>
      </dgm:t>
    </dgm:pt>
    <dgm:pt modelId="{FBE9256E-F023-4DE2-A4A9-01A693D3ED26}" type="pres">
      <dgm:prSet presAssocID="{2B13370F-3990-4C4C-BD38-C99DC9E5BCB5}" presName="nodeTx" presStyleLbl="node1" presStyleIdx="4" presStyleCnt="8">
        <dgm:presLayoutVars>
          <dgm:bulletEnabled val="1"/>
        </dgm:presLayoutVars>
      </dgm:prSet>
      <dgm:spPr/>
      <dgm:t>
        <a:bodyPr/>
        <a:lstStyle/>
        <a:p>
          <a:endParaRPr lang="vi-VN"/>
        </a:p>
      </dgm:t>
    </dgm:pt>
    <dgm:pt modelId="{25672F4C-B386-4D91-92AA-7206A0C083FE}" type="pres">
      <dgm:prSet presAssocID="{2B13370F-3990-4C4C-BD38-C99DC9E5BCB5}" presName="invisiNode" presStyleLbl="node1" presStyleIdx="4" presStyleCnt="8"/>
      <dgm:spPr/>
    </dgm:pt>
    <dgm:pt modelId="{BB3AAA82-E8C8-4433-A67C-6BB6E88D5654}" type="pres">
      <dgm:prSet presAssocID="{2B13370F-3990-4C4C-BD38-C99DC9E5BCB5}" presName="imagNode" presStyleLbl="fgImgPlace1" presStyleIdx="4"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dgm:spPr>
    </dgm:pt>
    <dgm:pt modelId="{795CC314-0E13-4344-AC1A-AA94B0495DBF}" type="pres">
      <dgm:prSet presAssocID="{BC58F762-50DA-48DE-B724-57D87804479E}" presName="sibTrans" presStyleLbl="sibTrans2D1" presStyleIdx="0" presStyleCnt="0"/>
      <dgm:spPr/>
      <dgm:t>
        <a:bodyPr/>
        <a:lstStyle/>
        <a:p>
          <a:endParaRPr lang="vi-VN"/>
        </a:p>
      </dgm:t>
    </dgm:pt>
    <dgm:pt modelId="{F8ADF30C-A1E9-4390-8709-657B2308CB35}" type="pres">
      <dgm:prSet presAssocID="{7C40EDEA-01AD-44C5-93B0-9FF75FEB622C}" presName="compNode" presStyleCnt="0"/>
      <dgm:spPr/>
    </dgm:pt>
    <dgm:pt modelId="{B778AEA5-2718-4ADD-93E7-E87CCCA771FF}" type="pres">
      <dgm:prSet presAssocID="{7C40EDEA-01AD-44C5-93B0-9FF75FEB622C}" presName="bkgdShape" presStyleLbl="node1" presStyleIdx="5" presStyleCnt="8"/>
      <dgm:spPr/>
      <dgm:t>
        <a:bodyPr/>
        <a:lstStyle/>
        <a:p>
          <a:endParaRPr lang="vi-VN"/>
        </a:p>
      </dgm:t>
    </dgm:pt>
    <dgm:pt modelId="{4848CFC4-2AE2-40C3-B824-8D4C58A185A0}" type="pres">
      <dgm:prSet presAssocID="{7C40EDEA-01AD-44C5-93B0-9FF75FEB622C}" presName="nodeTx" presStyleLbl="node1" presStyleIdx="5" presStyleCnt="8">
        <dgm:presLayoutVars>
          <dgm:bulletEnabled val="1"/>
        </dgm:presLayoutVars>
      </dgm:prSet>
      <dgm:spPr/>
      <dgm:t>
        <a:bodyPr/>
        <a:lstStyle/>
        <a:p>
          <a:endParaRPr lang="vi-VN"/>
        </a:p>
      </dgm:t>
    </dgm:pt>
    <dgm:pt modelId="{621A32D1-707A-4813-887A-810ABD13A5AF}" type="pres">
      <dgm:prSet presAssocID="{7C40EDEA-01AD-44C5-93B0-9FF75FEB622C}" presName="invisiNode" presStyleLbl="node1" presStyleIdx="5" presStyleCnt="8"/>
      <dgm:spPr/>
    </dgm:pt>
    <dgm:pt modelId="{AAC07F49-E1EB-420D-8F79-5A8D883A1E0F}" type="pres">
      <dgm:prSet presAssocID="{7C40EDEA-01AD-44C5-93B0-9FF75FEB622C}" presName="imagNode" presStyleLbl="fgImgPlace1" presStyleIdx="5" presStyleCnt="8"/>
      <dgm:spPr>
        <a:blipFill>
          <a:blip xmlns:r="http://schemas.openxmlformats.org/officeDocument/2006/relationships" r:embed="rId7"/>
          <a:stretch>
            <a:fillRect l="-5000" r="-5000"/>
          </a:stretch>
        </a:blipFill>
      </dgm:spPr>
    </dgm:pt>
    <dgm:pt modelId="{3A09B335-C269-4D23-AC16-B2CA1E3A5106}" type="pres">
      <dgm:prSet presAssocID="{208F1839-F104-4232-B9EC-EAF712D7EF7D}" presName="sibTrans" presStyleLbl="sibTrans2D1" presStyleIdx="0" presStyleCnt="0"/>
      <dgm:spPr/>
      <dgm:t>
        <a:bodyPr/>
        <a:lstStyle/>
        <a:p>
          <a:endParaRPr lang="vi-VN"/>
        </a:p>
      </dgm:t>
    </dgm:pt>
    <dgm:pt modelId="{BB029AE3-B2C0-4781-BEBF-25E4064C8AC7}" type="pres">
      <dgm:prSet presAssocID="{44CD1B70-EF88-49E6-AB7A-32DA32AB063C}" presName="compNode" presStyleCnt="0"/>
      <dgm:spPr/>
    </dgm:pt>
    <dgm:pt modelId="{19B9000A-8E43-46AA-9511-02CB54AFE67A}" type="pres">
      <dgm:prSet presAssocID="{44CD1B70-EF88-49E6-AB7A-32DA32AB063C}" presName="bkgdShape" presStyleLbl="node1" presStyleIdx="6" presStyleCnt="8"/>
      <dgm:spPr/>
      <dgm:t>
        <a:bodyPr/>
        <a:lstStyle/>
        <a:p>
          <a:endParaRPr lang="vi-VN"/>
        </a:p>
      </dgm:t>
    </dgm:pt>
    <dgm:pt modelId="{AB0391D3-126B-4A0E-BA7A-4FF9AA6B92B8}" type="pres">
      <dgm:prSet presAssocID="{44CD1B70-EF88-49E6-AB7A-32DA32AB063C}" presName="nodeTx" presStyleLbl="node1" presStyleIdx="6" presStyleCnt="8">
        <dgm:presLayoutVars>
          <dgm:bulletEnabled val="1"/>
        </dgm:presLayoutVars>
      </dgm:prSet>
      <dgm:spPr/>
      <dgm:t>
        <a:bodyPr/>
        <a:lstStyle/>
        <a:p>
          <a:endParaRPr lang="vi-VN"/>
        </a:p>
      </dgm:t>
    </dgm:pt>
    <dgm:pt modelId="{9AAF4B3F-78DA-4156-A6F4-69D5B9021079}" type="pres">
      <dgm:prSet presAssocID="{44CD1B70-EF88-49E6-AB7A-32DA32AB063C}" presName="invisiNode" presStyleLbl="node1" presStyleIdx="6" presStyleCnt="8"/>
      <dgm:spPr/>
    </dgm:pt>
    <dgm:pt modelId="{69D9F0FD-2F32-4590-9440-03CEB6328BA9}" type="pres">
      <dgm:prSet presAssocID="{44CD1B70-EF88-49E6-AB7A-32DA32AB063C}" presName="imagNode" presStyleLbl="fgImgPlace1" presStyleIdx="6" presStyleCnt="8"/>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l="75" t="1198" r="75" b="1198"/>
          </a:stretch>
        </a:blipFill>
      </dgm:spPr>
    </dgm:pt>
    <dgm:pt modelId="{75F60E46-CBD2-4D81-A292-F9BD184700E9}" type="pres">
      <dgm:prSet presAssocID="{3A1B0ABE-655B-4E80-9DCA-0A7D1C5136A2}" presName="sibTrans" presStyleLbl="sibTrans2D1" presStyleIdx="0" presStyleCnt="0"/>
      <dgm:spPr/>
      <dgm:t>
        <a:bodyPr/>
        <a:lstStyle/>
        <a:p>
          <a:endParaRPr lang="vi-VN"/>
        </a:p>
      </dgm:t>
    </dgm:pt>
    <dgm:pt modelId="{83BA9BDD-169F-47D8-B671-4B0C0232F9FB}" type="pres">
      <dgm:prSet presAssocID="{4BC5E28D-D8B0-438D-BB74-C924CE9D4826}" presName="compNode" presStyleCnt="0"/>
      <dgm:spPr/>
    </dgm:pt>
    <dgm:pt modelId="{ABDC6112-37FC-43AB-BE4C-94E34B4D63B2}" type="pres">
      <dgm:prSet presAssocID="{4BC5E28D-D8B0-438D-BB74-C924CE9D4826}" presName="bkgdShape" presStyleLbl="node1" presStyleIdx="7" presStyleCnt="8"/>
      <dgm:spPr/>
      <dgm:t>
        <a:bodyPr/>
        <a:lstStyle/>
        <a:p>
          <a:endParaRPr lang="vi-VN"/>
        </a:p>
      </dgm:t>
    </dgm:pt>
    <dgm:pt modelId="{50D1D414-7FF6-452D-8B8F-B099CA19E25C}" type="pres">
      <dgm:prSet presAssocID="{4BC5E28D-D8B0-438D-BB74-C924CE9D4826}" presName="nodeTx" presStyleLbl="node1" presStyleIdx="7" presStyleCnt="8">
        <dgm:presLayoutVars>
          <dgm:bulletEnabled val="1"/>
        </dgm:presLayoutVars>
      </dgm:prSet>
      <dgm:spPr/>
      <dgm:t>
        <a:bodyPr/>
        <a:lstStyle/>
        <a:p>
          <a:endParaRPr lang="vi-VN"/>
        </a:p>
      </dgm:t>
    </dgm:pt>
    <dgm:pt modelId="{FE28C93C-EAD0-4962-B051-F0EF9E1BE2C2}" type="pres">
      <dgm:prSet presAssocID="{4BC5E28D-D8B0-438D-BB74-C924CE9D4826}" presName="invisiNode" presStyleLbl="node1" presStyleIdx="7" presStyleCnt="8"/>
      <dgm:spPr/>
    </dgm:pt>
    <dgm:pt modelId="{7A1FEEA8-FA29-4059-9397-A3A20123E33D}" type="pres">
      <dgm:prSet presAssocID="{4BC5E28D-D8B0-438D-BB74-C924CE9D4826}" presName="imagNode" presStyleLbl="fgImgPlace1" presStyleIdx="7" presStyleCnt="8" custLinFactNeighborX="10926" custLinFactNeighborY="-4227"/>
      <dgm:spPr>
        <a:blipFill>
          <a:blip xmlns:r="http://schemas.openxmlformats.org/officeDocument/2006/relationships" r:embed="rId9">
            <a:extLst>
              <a:ext uri="{28A0092B-C50C-407E-A947-70E740481C1C}">
                <a14:useLocalDpi xmlns:a14="http://schemas.microsoft.com/office/drawing/2010/main" val="0"/>
              </a:ext>
            </a:extLst>
          </a:blip>
          <a:srcRect/>
          <a:stretch>
            <a:fillRect l="-5000" r="-5000"/>
          </a:stretch>
        </a:blipFill>
      </dgm:spPr>
    </dgm:pt>
  </dgm:ptLst>
  <dgm:cxnLst>
    <dgm:cxn modelId="{4892A90F-C5D1-460C-B9E6-12DE47562BF6}" srcId="{C39BB179-7E09-4790-9F82-815268C064F2}" destId="{72BB0BE6-E437-450A-B385-8A18D6EC38F6}" srcOrd="1" destOrd="0" parTransId="{ACD32838-9BE3-468E-BF22-6C9F5F846EC6}" sibTransId="{62DFBF31-741A-4F13-8C36-8B1652D4B956}"/>
    <dgm:cxn modelId="{26164EEB-F1BD-4C0F-98EE-33BBA46D6CE5}" type="presOf" srcId="{78DD9D37-F135-4904-86BB-287FF746A81A}" destId="{1EDB4A2E-3471-4DDE-9CC1-68ABF32AD26A}" srcOrd="1" destOrd="0" presId="urn:microsoft.com/office/officeart/2005/8/layout/hList7"/>
    <dgm:cxn modelId="{81395C8B-307E-482B-A2E8-0C2747423C39}" srcId="{C39BB179-7E09-4790-9F82-815268C064F2}" destId="{EF6AAE80-2AEC-4907-8BCC-B65787D37F36}" srcOrd="3" destOrd="0" parTransId="{958393D3-E552-48C5-90C1-70977F1E942E}" sibTransId="{B703435E-D266-4383-910D-CB256D4CB2F2}"/>
    <dgm:cxn modelId="{64058966-9548-4FF4-9627-E28468055CDA}" type="presOf" srcId="{78DD9D37-F135-4904-86BB-287FF746A81A}" destId="{B0A97002-FC54-4C3C-AD2C-A5887ED96CC6}" srcOrd="0" destOrd="0" presId="urn:microsoft.com/office/officeart/2005/8/layout/hList7"/>
    <dgm:cxn modelId="{E0F2DFDB-08C8-4A34-986A-CEF2A51EF89D}" type="presOf" srcId="{C39BB179-7E09-4790-9F82-815268C064F2}" destId="{79F5E5BB-2A9B-4A63-94DA-2E3F468012D3}" srcOrd="0" destOrd="0" presId="urn:microsoft.com/office/officeart/2005/8/layout/hList7"/>
    <dgm:cxn modelId="{565D1AA5-CCEA-4028-9F35-A395A0887021}" type="presOf" srcId="{4BC5E28D-D8B0-438D-BB74-C924CE9D4826}" destId="{ABDC6112-37FC-43AB-BE4C-94E34B4D63B2}" srcOrd="0" destOrd="0" presId="urn:microsoft.com/office/officeart/2005/8/layout/hList7"/>
    <dgm:cxn modelId="{67BE739F-18B0-4A79-998A-B6B884AE2BBF}" type="presOf" srcId="{62DFBF31-741A-4F13-8C36-8B1652D4B956}" destId="{59AFE0F9-D697-4A0D-B2EA-ED67F8DAE3F7}" srcOrd="0" destOrd="0" presId="urn:microsoft.com/office/officeart/2005/8/layout/hList7"/>
    <dgm:cxn modelId="{DF4DB0E4-5197-46DA-A924-7BBD8740729A}" type="presOf" srcId="{0154C53D-3DA8-4C86-B964-38BEFC41AE32}" destId="{711AED20-0D8E-4F2A-9001-15723843ABFA}" srcOrd="1" destOrd="0" presId="urn:microsoft.com/office/officeart/2005/8/layout/hList7"/>
    <dgm:cxn modelId="{F97637D7-6963-47CA-ADB8-E34C6C01C1AB}" type="presOf" srcId="{3A1B0ABE-655B-4E80-9DCA-0A7D1C5136A2}" destId="{75F60E46-CBD2-4D81-A292-F9BD184700E9}" srcOrd="0" destOrd="0" presId="urn:microsoft.com/office/officeart/2005/8/layout/hList7"/>
    <dgm:cxn modelId="{9E45574A-1E28-484B-BB2A-D7C0CA50B67B}" type="presOf" srcId="{0154C53D-3DA8-4C86-B964-38BEFC41AE32}" destId="{D2268C83-3C90-40EA-8225-9B8844BDC60B}" srcOrd="0" destOrd="0" presId="urn:microsoft.com/office/officeart/2005/8/layout/hList7"/>
    <dgm:cxn modelId="{E8C6965F-763F-4D07-AB4C-4CDD9D58861E}" type="presOf" srcId="{44CD1B70-EF88-49E6-AB7A-32DA32AB063C}" destId="{19B9000A-8E43-46AA-9511-02CB54AFE67A}" srcOrd="0" destOrd="0" presId="urn:microsoft.com/office/officeart/2005/8/layout/hList7"/>
    <dgm:cxn modelId="{CF015457-121A-4D36-AB49-C1D3626006C9}" type="presOf" srcId="{7C40EDEA-01AD-44C5-93B0-9FF75FEB622C}" destId="{B778AEA5-2718-4ADD-93E7-E87CCCA771FF}" srcOrd="0" destOrd="0" presId="urn:microsoft.com/office/officeart/2005/8/layout/hList7"/>
    <dgm:cxn modelId="{9FEDFABB-8AC4-447B-9953-26168169E17F}" type="presOf" srcId="{44CD1B70-EF88-49E6-AB7A-32DA32AB063C}" destId="{AB0391D3-126B-4A0E-BA7A-4FF9AA6B92B8}" srcOrd="1" destOrd="0" presId="urn:microsoft.com/office/officeart/2005/8/layout/hList7"/>
    <dgm:cxn modelId="{BF3673A3-8FD5-4A4F-9D6D-FA0F56B2245F}" srcId="{C39BB179-7E09-4790-9F82-815268C064F2}" destId="{44CD1B70-EF88-49E6-AB7A-32DA32AB063C}" srcOrd="6" destOrd="0" parTransId="{363EAB25-AAB6-451F-BE7D-819B77CB003A}" sibTransId="{3A1B0ABE-655B-4E80-9DCA-0A7D1C5136A2}"/>
    <dgm:cxn modelId="{0A60B1EC-64AF-42AF-9C25-D63C4E1F4915}" type="presOf" srcId="{2B13370F-3990-4C4C-BD38-C99DC9E5BCB5}" destId="{B22E6E70-F8D8-42E7-970C-268718374460}" srcOrd="0" destOrd="0" presId="urn:microsoft.com/office/officeart/2005/8/layout/hList7"/>
    <dgm:cxn modelId="{CAAE531E-E051-462A-939E-EA17D017E90F}" type="presOf" srcId="{72BB0BE6-E437-450A-B385-8A18D6EC38F6}" destId="{3172A6B6-0300-44DA-9F5C-F9779B14B0E1}" srcOrd="0" destOrd="0" presId="urn:microsoft.com/office/officeart/2005/8/layout/hList7"/>
    <dgm:cxn modelId="{2444AEFB-B753-4AE5-8C2F-A4AE74FA6392}" type="presOf" srcId="{459F49B5-5129-41E0-AF51-277E19CFFE6E}" destId="{A71D8280-1A66-4E76-A5B9-88D7DEB5C797}" srcOrd="0" destOrd="0" presId="urn:microsoft.com/office/officeart/2005/8/layout/hList7"/>
    <dgm:cxn modelId="{CE45B585-4D27-4B94-9C73-EE82DDF39663}" type="presOf" srcId="{B703435E-D266-4383-910D-CB256D4CB2F2}" destId="{92086DD9-998D-4BDD-9F83-F7F8391E3247}" srcOrd="0" destOrd="0" presId="urn:microsoft.com/office/officeart/2005/8/layout/hList7"/>
    <dgm:cxn modelId="{772AB364-AF82-45C5-A1D3-DECD4C82D482}" type="presOf" srcId="{4BC5E28D-D8B0-438D-BB74-C924CE9D4826}" destId="{50D1D414-7FF6-452D-8B8F-B099CA19E25C}" srcOrd="1" destOrd="0" presId="urn:microsoft.com/office/officeart/2005/8/layout/hList7"/>
    <dgm:cxn modelId="{2BC0E2C6-5D3E-43E2-8AD0-7A9D40E08F86}" type="presOf" srcId="{2B13370F-3990-4C4C-BD38-C99DC9E5BCB5}" destId="{FBE9256E-F023-4DE2-A4A9-01A693D3ED26}" srcOrd="1" destOrd="0" presId="urn:microsoft.com/office/officeart/2005/8/layout/hList7"/>
    <dgm:cxn modelId="{012EA936-6368-4F82-B742-47DE3DC822FA}" type="presOf" srcId="{72BB0BE6-E437-450A-B385-8A18D6EC38F6}" destId="{F3A9B979-9957-4F7E-B432-08D8BDFEC707}" srcOrd="1" destOrd="0" presId="urn:microsoft.com/office/officeart/2005/8/layout/hList7"/>
    <dgm:cxn modelId="{9AEBBE37-1CCB-4DF2-8227-67533F1ED853}" type="presOf" srcId="{EF6AAE80-2AEC-4907-8BCC-B65787D37F36}" destId="{41EC23AF-AAFE-45D4-BBB5-7D3B50217947}" srcOrd="1" destOrd="0" presId="urn:microsoft.com/office/officeart/2005/8/layout/hList7"/>
    <dgm:cxn modelId="{FAB86416-C05E-456F-810F-C6866088FA86}" type="presOf" srcId="{7C40EDEA-01AD-44C5-93B0-9FF75FEB622C}" destId="{4848CFC4-2AE2-40C3-B824-8D4C58A185A0}" srcOrd="1" destOrd="0" presId="urn:microsoft.com/office/officeart/2005/8/layout/hList7"/>
    <dgm:cxn modelId="{2B12BB5E-0C0B-409C-BB80-B2D0E224AD1B}" type="presOf" srcId="{EF6AAE80-2AEC-4907-8BCC-B65787D37F36}" destId="{F6457CB0-8324-4256-B062-FF67A6E662E0}" srcOrd="0" destOrd="0" presId="urn:microsoft.com/office/officeart/2005/8/layout/hList7"/>
    <dgm:cxn modelId="{06FD7023-701A-4473-9448-7BDA6EA42185}" srcId="{C39BB179-7E09-4790-9F82-815268C064F2}" destId="{78DD9D37-F135-4904-86BB-287FF746A81A}" srcOrd="2" destOrd="0" parTransId="{6C67DC25-ECE4-4957-8EB2-95300B590200}" sibTransId="{459F49B5-5129-41E0-AF51-277E19CFFE6E}"/>
    <dgm:cxn modelId="{0B0B90FA-0D76-49F7-AF64-63D5CAD6899C}" srcId="{C39BB179-7E09-4790-9F82-815268C064F2}" destId="{4BC5E28D-D8B0-438D-BB74-C924CE9D4826}" srcOrd="7" destOrd="0" parTransId="{56A01A83-8647-46F3-B909-F83F53F363F8}" sibTransId="{C50F965A-FC64-4513-93BD-41EBF176F1E8}"/>
    <dgm:cxn modelId="{B6268808-3941-481B-BDB3-9F8E35B693B4}" srcId="{C39BB179-7E09-4790-9F82-815268C064F2}" destId="{2B13370F-3990-4C4C-BD38-C99DC9E5BCB5}" srcOrd="4" destOrd="0" parTransId="{AB5F6270-2F40-43F6-8931-07C5D6EE8E1A}" sibTransId="{BC58F762-50DA-48DE-B724-57D87804479E}"/>
    <dgm:cxn modelId="{C8CC3259-6E32-40F1-8A6D-06397E979C2F}" type="presOf" srcId="{208F1839-F104-4232-B9EC-EAF712D7EF7D}" destId="{3A09B335-C269-4D23-AC16-B2CA1E3A5106}" srcOrd="0" destOrd="0" presId="urn:microsoft.com/office/officeart/2005/8/layout/hList7"/>
    <dgm:cxn modelId="{69E7604E-CB07-4DBD-A3DA-F4F0F6E757EF}" srcId="{C39BB179-7E09-4790-9F82-815268C064F2}" destId="{0154C53D-3DA8-4C86-B964-38BEFC41AE32}" srcOrd="0" destOrd="0" parTransId="{F57472F0-B55C-417E-9576-B9C4D4E307B1}" sibTransId="{C6595B70-F4BA-4A2F-8FAE-59E331D24DE7}"/>
    <dgm:cxn modelId="{AD983437-E0A3-4182-9997-49898AE79026}" type="presOf" srcId="{C6595B70-F4BA-4A2F-8FAE-59E331D24DE7}" destId="{F20A9F19-767D-43EE-A63E-710E6DCEC0A2}" srcOrd="0" destOrd="0" presId="urn:microsoft.com/office/officeart/2005/8/layout/hList7"/>
    <dgm:cxn modelId="{53348161-D875-4043-A1D4-81FB0E444694}" srcId="{C39BB179-7E09-4790-9F82-815268C064F2}" destId="{7C40EDEA-01AD-44C5-93B0-9FF75FEB622C}" srcOrd="5" destOrd="0" parTransId="{55238D0E-3AE8-4CF3-8626-ABF8A8D1186C}" sibTransId="{208F1839-F104-4232-B9EC-EAF712D7EF7D}"/>
    <dgm:cxn modelId="{AADF14C5-9FCA-442F-BE03-3B0CBCFCAA0D}" type="presOf" srcId="{BC58F762-50DA-48DE-B724-57D87804479E}" destId="{795CC314-0E13-4344-AC1A-AA94B0495DBF}" srcOrd="0" destOrd="0" presId="urn:microsoft.com/office/officeart/2005/8/layout/hList7"/>
    <dgm:cxn modelId="{A6FA000A-57C7-4526-8B34-2B08B811C633}" type="presParOf" srcId="{79F5E5BB-2A9B-4A63-94DA-2E3F468012D3}" destId="{347334FF-E113-4F6D-B249-C4F77F46FE1C}" srcOrd="0" destOrd="0" presId="urn:microsoft.com/office/officeart/2005/8/layout/hList7"/>
    <dgm:cxn modelId="{81C9815F-E01F-444A-A856-CA6C227CF108}" type="presParOf" srcId="{79F5E5BB-2A9B-4A63-94DA-2E3F468012D3}" destId="{7179C4FC-671D-47DD-964C-41BB370699B5}" srcOrd="1" destOrd="0" presId="urn:microsoft.com/office/officeart/2005/8/layout/hList7"/>
    <dgm:cxn modelId="{3C71C2F7-48A0-495D-B68B-A10C6897A20B}" type="presParOf" srcId="{7179C4FC-671D-47DD-964C-41BB370699B5}" destId="{CEE2E778-F308-4BA1-AB5F-7F224EBCFFE3}" srcOrd="0" destOrd="0" presId="urn:microsoft.com/office/officeart/2005/8/layout/hList7"/>
    <dgm:cxn modelId="{8294383B-4B2D-4A49-8078-75B77A490C1F}" type="presParOf" srcId="{CEE2E778-F308-4BA1-AB5F-7F224EBCFFE3}" destId="{D2268C83-3C90-40EA-8225-9B8844BDC60B}" srcOrd="0" destOrd="0" presId="urn:microsoft.com/office/officeart/2005/8/layout/hList7"/>
    <dgm:cxn modelId="{31BF8581-6D98-4DD6-BF78-4D17BA3CF3FF}" type="presParOf" srcId="{CEE2E778-F308-4BA1-AB5F-7F224EBCFFE3}" destId="{711AED20-0D8E-4F2A-9001-15723843ABFA}" srcOrd="1" destOrd="0" presId="urn:microsoft.com/office/officeart/2005/8/layout/hList7"/>
    <dgm:cxn modelId="{461B66B6-E438-4D24-AEF5-AB063922A422}" type="presParOf" srcId="{CEE2E778-F308-4BA1-AB5F-7F224EBCFFE3}" destId="{2A9D4F1E-290A-4B67-9A8F-2F5B79901819}" srcOrd="2" destOrd="0" presId="urn:microsoft.com/office/officeart/2005/8/layout/hList7"/>
    <dgm:cxn modelId="{584D6A0C-22EF-4690-B56E-C6F3D7A259DB}" type="presParOf" srcId="{CEE2E778-F308-4BA1-AB5F-7F224EBCFFE3}" destId="{596FA4CB-CCF4-4EC7-B70B-48FA7E21AF3E}" srcOrd="3" destOrd="0" presId="urn:microsoft.com/office/officeart/2005/8/layout/hList7"/>
    <dgm:cxn modelId="{94C3F37E-802F-4D3B-92D3-8EBF698297D9}" type="presParOf" srcId="{7179C4FC-671D-47DD-964C-41BB370699B5}" destId="{F20A9F19-767D-43EE-A63E-710E6DCEC0A2}" srcOrd="1" destOrd="0" presId="urn:microsoft.com/office/officeart/2005/8/layout/hList7"/>
    <dgm:cxn modelId="{C1F59591-F147-4A11-ADDD-147CBDA8D3E2}" type="presParOf" srcId="{7179C4FC-671D-47DD-964C-41BB370699B5}" destId="{E79C5F80-7091-457A-86E2-EFC7F2264158}" srcOrd="2" destOrd="0" presId="urn:microsoft.com/office/officeart/2005/8/layout/hList7"/>
    <dgm:cxn modelId="{5BA47226-BC8B-45B6-B74A-F0DDC03E7B89}" type="presParOf" srcId="{E79C5F80-7091-457A-86E2-EFC7F2264158}" destId="{3172A6B6-0300-44DA-9F5C-F9779B14B0E1}" srcOrd="0" destOrd="0" presId="urn:microsoft.com/office/officeart/2005/8/layout/hList7"/>
    <dgm:cxn modelId="{0AC76684-8372-42EF-93B7-8F565D34F713}" type="presParOf" srcId="{E79C5F80-7091-457A-86E2-EFC7F2264158}" destId="{F3A9B979-9957-4F7E-B432-08D8BDFEC707}" srcOrd="1" destOrd="0" presId="urn:microsoft.com/office/officeart/2005/8/layout/hList7"/>
    <dgm:cxn modelId="{0640ECA2-D47F-4DCE-A126-2F2753DBE415}" type="presParOf" srcId="{E79C5F80-7091-457A-86E2-EFC7F2264158}" destId="{EC0586E3-5C5C-4F73-A2D7-3DCB5E9DA7F5}" srcOrd="2" destOrd="0" presId="urn:microsoft.com/office/officeart/2005/8/layout/hList7"/>
    <dgm:cxn modelId="{F542C047-06D5-4B3D-85CD-46F39ED028B8}" type="presParOf" srcId="{E79C5F80-7091-457A-86E2-EFC7F2264158}" destId="{E2FF62F0-0B2B-4A97-A9D4-8875EA664CBC}" srcOrd="3" destOrd="0" presId="urn:microsoft.com/office/officeart/2005/8/layout/hList7"/>
    <dgm:cxn modelId="{BCF75820-D5E9-4326-B16E-8C5C33DDA974}" type="presParOf" srcId="{7179C4FC-671D-47DD-964C-41BB370699B5}" destId="{59AFE0F9-D697-4A0D-B2EA-ED67F8DAE3F7}" srcOrd="3" destOrd="0" presId="urn:microsoft.com/office/officeart/2005/8/layout/hList7"/>
    <dgm:cxn modelId="{44F092F9-C590-4D0F-B9EA-D03754BE022A}" type="presParOf" srcId="{7179C4FC-671D-47DD-964C-41BB370699B5}" destId="{58021CEB-9286-4D06-9949-8B0B5C9ECA3C}" srcOrd="4" destOrd="0" presId="urn:microsoft.com/office/officeart/2005/8/layout/hList7"/>
    <dgm:cxn modelId="{52226D96-B2B4-4F49-A269-9B8FCC90D390}" type="presParOf" srcId="{58021CEB-9286-4D06-9949-8B0B5C9ECA3C}" destId="{B0A97002-FC54-4C3C-AD2C-A5887ED96CC6}" srcOrd="0" destOrd="0" presId="urn:microsoft.com/office/officeart/2005/8/layout/hList7"/>
    <dgm:cxn modelId="{EB54BA47-CB60-4D05-94DA-8C2A32DE774B}" type="presParOf" srcId="{58021CEB-9286-4D06-9949-8B0B5C9ECA3C}" destId="{1EDB4A2E-3471-4DDE-9CC1-68ABF32AD26A}" srcOrd="1" destOrd="0" presId="urn:microsoft.com/office/officeart/2005/8/layout/hList7"/>
    <dgm:cxn modelId="{17E09C43-9866-4BF0-A3AE-704C55E562DC}" type="presParOf" srcId="{58021CEB-9286-4D06-9949-8B0B5C9ECA3C}" destId="{9CAF0B1C-862C-4CE4-B700-7D7E11C87466}" srcOrd="2" destOrd="0" presId="urn:microsoft.com/office/officeart/2005/8/layout/hList7"/>
    <dgm:cxn modelId="{36BACE5D-0739-403B-82B9-77700EF2A939}" type="presParOf" srcId="{58021CEB-9286-4D06-9949-8B0B5C9ECA3C}" destId="{3E57A3AE-570A-431F-AB01-9483249EE7B3}" srcOrd="3" destOrd="0" presId="urn:microsoft.com/office/officeart/2005/8/layout/hList7"/>
    <dgm:cxn modelId="{DD60EF65-158C-4BC2-91EB-D21706B94785}" type="presParOf" srcId="{7179C4FC-671D-47DD-964C-41BB370699B5}" destId="{A71D8280-1A66-4E76-A5B9-88D7DEB5C797}" srcOrd="5" destOrd="0" presId="urn:microsoft.com/office/officeart/2005/8/layout/hList7"/>
    <dgm:cxn modelId="{831497B5-0DE9-4472-81CC-EDDAB6514C4A}" type="presParOf" srcId="{7179C4FC-671D-47DD-964C-41BB370699B5}" destId="{7D0BCF78-BF17-4499-B4F9-F3208117E950}" srcOrd="6" destOrd="0" presId="urn:microsoft.com/office/officeart/2005/8/layout/hList7"/>
    <dgm:cxn modelId="{C037B3B9-D73B-480A-B7B9-4937439DB645}" type="presParOf" srcId="{7D0BCF78-BF17-4499-B4F9-F3208117E950}" destId="{F6457CB0-8324-4256-B062-FF67A6E662E0}" srcOrd="0" destOrd="0" presId="urn:microsoft.com/office/officeart/2005/8/layout/hList7"/>
    <dgm:cxn modelId="{D731E7D6-4E7A-4CCD-A030-E008F23DEACA}" type="presParOf" srcId="{7D0BCF78-BF17-4499-B4F9-F3208117E950}" destId="{41EC23AF-AAFE-45D4-BBB5-7D3B50217947}" srcOrd="1" destOrd="0" presId="urn:microsoft.com/office/officeart/2005/8/layout/hList7"/>
    <dgm:cxn modelId="{310FDAC4-2C06-47C6-B11A-4BD4B14CFCEE}" type="presParOf" srcId="{7D0BCF78-BF17-4499-B4F9-F3208117E950}" destId="{4721B3CF-0653-4682-827E-03732BFA7158}" srcOrd="2" destOrd="0" presId="urn:microsoft.com/office/officeart/2005/8/layout/hList7"/>
    <dgm:cxn modelId="{BED8DA7E-552E-4BDD-A42C-22E8BA2FF076}" type="presParOf" srcId="{7D0BCF78-BF17-4499-B4F9-F3208117E950}" destId="{D8DE84E5-9C79-4254-AAC0-6EC3ACF226F9}" srcOrd="3" destOrd="0" presId="urn:microsoft.com/office/officeart/2005/8/layout/hList7"/>
    <dgm:cxn modelId="{7C453F2F-D75E-4629-91D0-4627D975BD0C}" type="presParOf" srcId="{7179C4FC-671D-47DD-964C-41BB370699B5}" destId="{92086DD9-998D-4BDD-9F83-F7F8391E3247}" srcOrd="7" destOrd="0" presId="urn:microsoft.com/office/officeart/2005/8/layout/hList7"/>
    <dgm:cxn modelId="{C5F85A02-6AE6-4A00-BAB4-C1DB69976E13}" type="presParOf" srcId="{7179C4FC-671D-47DD-964C-41BB370699B5}" destId="{37A79457-5C91-4C30-A754-083F07A68987}" srcOrd="8" destOrd="0" presId="urn:microsoft.com/office/officeart/2005/8/layout/hList7"/>
    <dgm:cxn modelId="{D666D148-E190-4B91-881D-76DC0FA4158D}" type="presParOf" srcId="{37A79457-5C91-4C30-A754-083F07A68987}" destId="{B22E6E70-F8D8-42E7-970C-268718374460}" srcOrd="0" destOrd="0" presId="urn:microsoft.com/office/officeart/2005/8/layout/hList7"/>
    <dgm:cxn modelId="{985F946F-B8A0-4669-8039-625672E6EDFC}" type="presParOf" srcId="{37A79457-5C91-4C30-A754-083F07A68987}" destId="{FBE9256E-F023-4DE2-A4A9-01A693D3ED26}" srcOrd="1" destOrd="0" presId="urn:microsoft.com/office/officeart/2005/8/layout/hList7"/>
    <dgm:cxn modelId="{7B2A51AC-B617-4EAC-9AB6-7A2C65AE630B}" type="presParOf" srcId="{37A79457-5C91-4C30-A754-083F07A68987}" destId="{25672F4C-B386-4D91-92AA-7206A0C083FE}" srcOrd="2" destOrd="0" presId="urn:microsoft.com/office/officeart/2005/8/layout/hList7"/>
    <dgm:cxn modelId="{8670EE21-C30B-4E24-AA4B-7C86B3787740}" type="presParOf" srcId="{37A79457-5C91-4C30-A754-083F07A68987}" destId="{BB3AAA82-E8C8-4433-A67C-6BB6E88D5654}" srcOrd="3" destOrd="0" presId="urn:microsoft.com/office/officeart/2005/8/layout/hList7"/>
    <dgm:cxn modelId="{C55F17A3-4DB8-427E-84B4-8D37BCF7A2AD}" type="presParOf" srcId="{7179C4FC-671D-47DD-964C-41BB370699B5}" destId="{795CC314-0E13-4344-AC1A-AA94B0495DBF}" srcOrd="9" destOrd="0" presId="urn:microsoft.com/office/officeart/2005/8/layout/hList7"/>
    <dgm:cxn modelId="{F7645D6F-32AA-44C3-9026-F304D36FBF7A}" type="presParOf" srcId="{7179C4FC-671D-47DD-964C-41BB370699B5}" destId="{F8ADF30C-A1E9-4390-8709-657B2308CB35}" srcOrd="10" destOrd="0" presId="urn:microsoft.com/office/officeart/2005/8/layout/hList7"/>
    <dgm:cxn modelId="{F5C256BA-8E89-43F6-B7C1-02DC624F11C0}" type="presParOf" srcId="{F8ADF30C-A1E9-4390-8709-657B2308CB35}" destId="{B778AEA5-2718-4ADD-93E7-E87CCCA771FF}" srcOrd="0" destOrd="0" presId="urn:microsoft.com/office/officeart/2005/8/layout/hList7"/>
    <dgm:cxn modelId="{7C217443-563C-43EF-A7E0-E921813DAB21}" type="presParOf" srcId="{F8ADF30C-A1E9-4390-8709-657B2308CB35}" destId="{4848CFC4-2AE2-40C3-B824-8D4C58A185A0}" srcOrd="1" destOrd="0" presId="urn:microsoft.com/office/officeart/2005/8/layout/hList7"/>
    <dgm:cxn modelId="{96FB31B6-016F-460B-871A-8B98E44817B7}" type="presParOf" srcId="{F8ADF30C-A1E9-4390-8709-657B2308CB35}" destId="{621A32D1-707A-4813-887A-810ABD13A5AF}" srcOrd="2" destOrd="0" presId="urn:microsoft.com/office/officeart/2005/8/layout/hList7"/>
    <dgm:cxn modelId="{E139BE92-11E1-469E-B538-ADC44931F0C5}" type="presParOf" srcId="{F8ADF30C-A1E9-4390-8709-657B2308CB35}" destId="{AAC07F49-E1EB-420D-8F79-5A8D883A1E0F}" srcOrd="3" destOrd="0" presId="urn:microsoft.com/office/officeart/2005/8/layout/hList7"/>
    <dgm:cxn modelId="{085F2B2F-F210-486A-9203-DEAC3F7EBC54}" type="presParOf" srcId="{7179C4FC-671D-47DD-964C-41BB370699B5}" destId="{3A09B335-C269-4D23-AC16-B2CA1E3A5106}" srcOrd="11" destOrd="0" presId="urn:microsoft.com/office/officeart/2005/8/layout/hList7"/>
    <dgm:cxn modelId="{6F02B9EF-B5C4-4123-B381-2BE408D2C56D}" type="presParOf" srcId="{7179C4FC-671D-47DD-964C-41BB370699B5}" destId="{BB029AE3-B2C0-4781-BEBF-25E4064C8AC7}" srcOrd="12" destOrd="0" presId="urn:microsoft.com/office/officeart/2005/8/layout/hList7"/>
    <dgm:cxn modelId="{8EB007CB-2865-4039-81A5-57906E871F04}" type="presParOf" srcId="{BB029AE3-B2C0-4781-BEBF-25E4064C8AC7}" destId="{19B9000A-8E43-46AA-9511-02CB54AFE67A}" srcOrd="0" destOrd="0" presId="urn:microsoft.com/office/officeart/2005/8/layout/hList7"/>
    <dgm:cxn modelId="{E0FD1C57-2CD6-4EE2-81E4-B8590A00225C}" type="presParOf" srcId="{BB029AE3-B2C0-4781-BEBF-25E4064C8AC7}" destId="{AB0391D3-126B-4A0E-BA7A-4FF9AA6B92B8}" srcOrd="1" destOrd="0" presId="urn:microsoft.com/office/officeart/2005/8/layout/hList7"/>
    <dgm:cxn modelId="{8A85ABA0-75C3-4C40-B04E-808AB38412DE}" type="presParOf" srcId="{BB029AE3-B2C0-4781-BEBF-25E4064C8AC7}" destId="{9AAF4B3F-78DA-4156-A6F4-69D5B9021079}" srcOrd="2" destOrd="0" presId="urn:microsoft.com/office/officeart/2005/8/layout/hList7"/>
    <dgm:cxn modelId="{2AE217A2-0BC5-4A75-A16C-CA87EA71226F}" type="presParOf" srcId="{BB029AE3-B2C0-4781-BEBF-25E4064C8AC7}" destId="{69D9F0FD-2F32-4590-9440-03CEB6328BA9}" srcOrd="3" destOrd="0" presId="urn:microsoft.com/office/officeart/2005/8/layout/hList7"/>
    <dgm:cxn modelId="{35BF3B3F-72D5-411E-87C6-71834D604B31}" type="presParOf" srcId="{7179C4FC-671D-47DD-964C-41BB370699B5}" destId="{75F60E46-CBD2-4D81-A292-F9BD184700E9}" srcOrd="13" destOrd="0" presId="urn:microsoft.com/office/officeart/2005/8/layout/hList7"/>
    <dgm:cxn modelId="{64AA7F6C-61A1-48D6-89DB-0F5A31FAD7C7}" type="presParOf" srcId="{7179C4FC-671D-47DD-964C-41BB370699B5}" destId="{83BA9BDD-169F-47D8-B671-4B0C0232F9FB}" srcOrd="14" destOrd="0" presId="urn:microsoft.com/office/officeart/2005/8/layout/hList7"/>
    <dgm:cxn modelId="{9F5F15CC-A720-4CD3-9780-9FDB535B264F}" type="presParOf" srcId="{83BA9BDD-169F-47D8-B671-4B0C0232F9FB}" destId="{ABDC6112-37FC-43AB-BE4C-94E34B4D63B2}" srcOrd="0" destOrd="0" presId="urn:microsoft.com/office/officeart/2005/8/layout/hList7"/>
    <dgm:cxn modelId="{E71B2CF1-584E-4F1E-BBC3-83CDE208D4FF}" type="presParOf" srcId="{83BA9BDD-169F-47D8-B671-4B0C0232F9FB}" destId="{50D1D414-7FF6-452D-8B8F-B099CA19E25C}" srcOrd="1" destOrd="0" presId="urn:microsoft.com/office/officeart/2005/8/layout/hList7"/>
    <dgm:cxn modelId="{E80E55B5-7DC8-4158-90FE-6415BA5D14F7}" type="presParOf" srcId="{83BA9BDD-169F-47D8-B671-4B0C0232F9FB}" destId="{FE28C93C-EAD0-4962-B051-F0EF9E1BE2C2}" srcOrd="2" destOrd="0" presId="urn:microsoft.com/office/officeart/2005/8/layout/hList7"/>
    <dgm:cxn modelId="{CBBD36AA-386F-4F4D-8315-1C3B8CA5A663}" type="presParOf" srcId="{83BA9BDD-169F-47D8-B671-4B0C0232F9FB}" destId="{7A1FEEA8-FA29-4059-9397-A3A20123E33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D1A594-041B-449E-89BC-5A6CB1F5A9AB}" type="datetimeFigureOut">
              <a:rPr lang="id-ID" smtClean="0"/>
              <a:pPr/>
              <a:t>12/04/2021</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DDC53-01B7-4E0F-8BE2-02DC8C672187}" type="slidenum">
              <a:rPr lang="id-ID" smtClean="0"/>
              <a:pPr/>
              <a:t>‹#›</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CCC32-3486-46B1-A8B7-921064D8D59D}" type="datetimeFigureOut">
              <a:rPr lang="en-US" smtClean="0"/>
              <a:pPr/>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495A-DD81-44F4-9F54-1F39867BF2D9}" type="slidenum">
              <a:rPr lang="en-US" smtClean="0"/>
              <a:pPr/>
              <a:t>‹#›</a:t>
            </a:fld>
            <a:endParaRPr lang="en-US"/>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685755" rtl="0" eaLnBrk="1" latinLnBrk="0" hangingPunct="1">
      <a:defRPr sz="900" kern="1200">
        <a:solidFill>
          <a:schemeClr val="tx1"/>
        </a:solidFill>
        <a:latin typeface="+mn-lt"/>
        <a:ea typeface="+mn-ea"/>
        <a:cs typeface="+mn-cs"/>
      </a:defRPr>
    </a:lvl1pPr>
    <a:lvl2pPr marL="342878" algn="l" defTabSz="685755" rtl="0" eaLnBrk="1" latinLnBrk="0" hangingPunct="1">
      <a:defRPr sz="900" kern="1200">
        <a:solidFill>
          <a:schemeClr val="tx1"/>
        </a:solidFill>
        <a:latin typeface="+mn-lt"/>
        <a:ea typeface="+mn-ea"/>
        <a:cs typeface="+mn-cs"/>
      </a:defRPr>
    </a:lvl2pPr>
    <a:lvl3pPr marL="685755" algn="l" defTabSz="685755" rtl="0" eaLnBrk="1" latinLnBrk="0" hangingPunct="1">
      <a:defRPr sz="900" kern="1200">
        <a:solidFill>
          <a:schemeClr val="tx1"/>
        </a:solidFill>
        <a:latin typeface="+mn-lt"/>
        <a:ea typeface="+mn-ea"/>
        <a:cs typeface="+mn-cs"/>
      </a:defRPr>
    </a:lvl3pPr>
    <a:lvl4pPr marL="1028633" algn="l" defTabSz="685755" rtl="0" eaLnBrk="1" latinLnBrk="0" hangingPunct="1">
      <a:defRPr sz="900" kern="1200">
        <a:solidFill>
          <a:schemeClr val="tx1"/>
        </a:solidFill>
        <a:latin typeface="+mn-lt"/>
        <a:ea typeface="+mn-ea"/>
        <a:cs typeface="+mn-cs"/>
      </a:defRPr>
    </a:lvl4pPr>
    <a:lvl5pPr marL="1371511" algn="l" defTabSz="685755" rtl="0" eaLnBrk="1" latinLnBrk="0" hangingPunct="1">
      <a:defRPr sz="900" kern="1200">
        <a:solidFill>
          <a:schemeClr val="tx1"/>
        </a:solidFill>
        <a:latin typeface="+mn-lt"/>
        <a:ea typeface="+mn-ea"/>
        <a:cs typeface="+mn-cs"/>
      </a:defRPr>
    </a:lvl5pPr>
    <a:lvl6pPr marL="1714389" algn="l" defTabSz="685755" rtl="0" eaLnBrk="1" latinLnBrk="0" hangingPunct="1">
      <a:defRPr sz="900" kern="1200">
        <a:solidFill>
          <a:schemeClr val="tx1"/>
        </a:solidFill>
        <a:latin typeface="+mn-lt"/>
        <a:ea typeface="+mn-ea"/>
        <a:cs typeface="+mn-cs"/>
      </a:defRPr>
    </a:lvl6pPr>
    <a:lvl7pPr marL="2057266" algn="l" defTabSz="685755" rtl="0" eaLnBrk="1" latinLnBrk="0" hangingPunct="1">
      <a:defRPr sz="900" kern="1200">
        <a:solidFill>
          <a:schemeClr val="tx1"/>
        </a:solidFill>
        <a:latin typeface="+mn-lt"/>
        <a:ea typeface="+mn-ea"/>
        <a:cs typeface="+mn-cs"/>
      </a:defRPr>
    </a:lvl7pPr>
    <a:lvl8pPr marL="2400145" algn="l" defTabSz="685755" rtl="0" eaLnBrk="1" latinLnBrk="0" hangingPunct="1">
      <a:defRPr sz="900" kern="1200">
        <a:solidFill>
          <a:schemeClr val="tx1"/>
        </a:solidFill>
        <a:latin typeface="+mn-lt"/>
        <a:ea typeface="+mn-ea"/>
        <a:cs typeface="+mn-cs"/>
      </a:defRPr>
    </a:lvl8pPr>
    <a:lvl9pPr marL="2743022" algn="l" defTabSz="68575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a:t>
            </a:fld>
            <a:endParaRPr lang="en-US"/>
          </a:p>
        </p:txBody>
      </p:sp>
    </p:spTree>
    <p:extLst>
      <p:ext uri="{BB962C8B-B14F-4D97-AF65-F5344CB8AC3E}">
        <p14:creationId xmlns:p14="http://schemas.microsoft.com/office/powerpoint/2010/main" val="181989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10</a:t>
            </a:fld>
            <a:endParaRPr lang="en-US"/>
          </a:p>
        </p:txBody>
      </p:sp>
    </p:spTree>
    <p:extLst>
      <p:ext uri="{BB962C8B-B14F-4D97-AF65-F5344CB8AC3E}">
        <p14:creationId xmlns:p14="http://schemas.microsoft.com/office/powerpoint/2010/main" val="290422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11</a:t>
            </a:fld>
            <a:endParaRPr lang="en-US"/>
          </a:p>
        </p:txBody>
      </p:sp>
    </p:spTree>
    <p:extLst>
      <p:ext uri="{BB962C8B-B14F-4D97-AF65-F5344CB8AC3E}">
        <p14:creationId xmlns:p14="http://schemas.microsoft.com/office/powerpoint/2010/main" val="333151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14</a:t>
            </a:fld>
            <a:endParaRPr lang="en-US"/>
          </a:p>
        </p:txBody>
      </p:sp>
    </p:spTree>
    <p:extLst>
      <p:ext uri="{BB962C8B-B14F-4D97-AF65-F5344CB8AC3E}">
        <p14:creationId xmlns:p14="http://schemas.microsoft.com/office/powerpoint/2010/main" val="91595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15</a:t>
            </a:fld>
            <a:endParaRPr lang="en-US"/>
          </a:p>
        </p:txBody>
      </p:sp>
    </p:spTree>
    <p:extLst>
      <p:ext uri="{BB962C8B-B14F-4D97-AF65-F5344CB8AC3E}">
        <p14:creationId xmlns:p14="http://schemas.microsoft.com/office/powerpoint/2010/main" val="297190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16</a:t>
            </a:fld>
            <a:endParaRPr lang="en-US"/>
          </a:p>
        </p:txBody>
      </p:sp>
    </p:spTree>
    <p:extLst>
      <p:ext uri="{BB962C8B-B14F-4D97-AF65-F5344CB8AC3E}">
        <p14:creationId xmlns:p14="http://schemas.microsoft.com/office/powerpoint/2010/main" val="791309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17</a:t>
            </a:fld>
            <a:endParaRPr lang="en-US"/>
          </a:p>
        </p:txBody>
      </p:sp>
    </p:spTree>
    <p:extLst>
      <p:ext uri="{BB962C8B-B14F-4D97-AF65-F5344CB8AC3E}">
        <p14:creationId xmlns:p14="http://schemas.microsoft.com/office/powerpoint/2010/main" val="376190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18</a:t>
            </a:fld>
            <a:endParaRPr lang="en-US"/>
          </a:p>
        </p:txBody>
      </p:sp>
    </p:spTree>
    <p:extLst>
      <p:ext uri="{BB962C8B-B14F-4D97-AF65-F5344CB8AC3E}">
        <p14:creationId xmlns:p14="http://schemas.microsoft.com/office/powerpoint/2010/main" val="3958902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19</a:t>
            </a:fld>
            <a:endParaRPr lang="en-US"/>
          </a:p>
        </p:txBody>
      </p:sp>
    </p:spTree>
    <p:extLst>
      <p:ext uri="{BB962C8B-B14F-4D97-AF65-F5344CB8AC3E}">
        <p14:creationId xmlns:p14="http://schemas.microsoft.com/office/powerpoint/2010/main" val="77067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20</a:t>
            </a:fld>
            <a:endParaRPr lang="en-US"/>
          </a:p>
        </p:txBody>
      </p:sp>
    </p:spTree>
    <p:extLst>
      <p:ext uri="{BB962C8B-B14F-4D97-AF65-F5344CB8AC3E}">
        <p14:creationId xmlns:p14="http://schemas.microsoft.com/office/powerpoint/2010/main" val="1652940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21</a:t>
            </a:fld>
            <a:endParaRPr lang="en-US"/>
          </a:p>
        </p:txBody>
      </p:sp>
    </p:spTree>
    <p:extLst>
      <p:ext uri="{BB962C8B-B14F-4D97-AF65-F5344CB8AC3E}">
        <p14:creationId xmlns:p14="http://schemas.microsoft.com/office/powerpoint/2010/main" val="349547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a:t>
            </a:fld>
            <a:endParaRPr lang="en-US"/>
          </a:p>
        </p:txBody>
      </p:sp>
    </p:spTree>
    <p:extLst>
      <p:ext uri="{BB962C8B-B14F-4D97-AF65-F5344CB8AC3E}">
        <p14:creationId xmlns:p14="http://schemas.microsoft.com/office/powerpoint/2010/main" val="701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22</a:t>
            </a:fld>
            <a:endParaRPr lang="en-US"/>
          </a:p>
        </p:txBody>
      </p:sp>
    </p:spTree>
    <p:extLst>
      <p:ext uri="{BB962C8B-B14F-4D97-AF65-F5344CB8AC3E}">
        <p14:creationId xmlns:p14="http://schemas.microsoft.com/office/powerpoint/2010/main" val="117647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23</a:t>
            </a:fld>
            <a:endParaRPr lang="en-US"/>
          </a:p>
        </p:txBody>
      </p:sp>
    </p:spTree>
    <p:extLst>
      <p:ext uri="{BB962C8B-B14F-4D97-AF65-F5344CB8AC3E}">
        <p14:creationId xmlns:p14="http://schemas.microsoft.com/office/powerpoint/2010/main" val="831678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24</a:t>
            </a:fld>
            <a:endParaRPr lang="en-US"/>
          </a:p>
        </p:txBody>
      </p:sp>
    </p:spTree>
    <p:extLst>
      <p:ext uri="{BB962C8B-B14F-4D97-AF65-F5344CB8AC3E}">
        <p14:creationId xmlns:p14="http://schemas.microsoft.com/office/powerpoint/2010/main" val="2071502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25</a:t>
            </a:fld>
            <a:endParaRPr lang="en-US"/>
          </a:p>
        </p:txBody>
      </p:sp>
    </p:spTree>
    <p:extLst>
      <p:ext uri="{BB962C8B-B14F-4D97-AF65-F5344CB8AC3E}">
        <p14:creationId xmlns:p14="http://schemas.microsoft.com/office/powerpoint/2010/main" val="3837934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27</a:t>
            </a:fld>
            <a:endParaRPr lang="en-US"/>
          </a:p>
        </p:txBody>
      </p:sp>
    </p:spTree>
    <p:extLst>
      <p:ext uri="{BB962C8B-B14F-4D97-AF65-F5344CB8AC3E}">
        <p14:creationId xmlns:p14="http://schemas.microsoft.com/office/powerpoint/2010/main" val="3815937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28</a:t>
            </a:fld>
            <a:endParaRPr lang="en-US"/>
          </a:p>
        </p:txBody>
      </p:sp>
    </p:spTree>
    <p:extLst>
      <p:ext uri="{BB962C8B-B14F-4D97-AF65-F5344CB8AC3E}">
        <p14:creationId xmlns:p14="http://schemas.microsoft.com/office/powerpoint/2010/main" val="2600248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29</a:t>
            </a:fld>
            <a:endParaRPr lang="en-US"/>
          </a:p>
        </p:txBody>
      </p:sp>
    </p:spTree>
    <p:extLst>
      <p:ext uri="{BB962C8B-B14F-4D97-AF65-F5344CB8AC3E}">
        <p14:creationId xmlns:p14="http://schemas.microsoft.com/office/powerpoint/2010/main" val="1219548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30</a:t>
            </a:fld>
            <a:endParaRPr lang="en-US"/>
          </a:p>
        </p:txBody>
      </p:sp>
    </p:spTree>
    <p:extLst>
      <p:ext uri="{BB962C8B-B14F-4D97-AF65-F5344CB8AC3E}">
        <p14:creationId xmlns:p14="http://schemas.microsoft.com/office/powerpoint/2010/main" val="106104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31</a:t>
            </a:fld>
            <a:endParaRPr lang="en-US"/>
          </a:p>
        </p:txBody>
      </p:sp>
    </p:spTree>
    <p:extLst>
      <p:ext uri="{BB962C8B-B14F-4D97-AF65-F5344CB8AC3E}">
        <p14:creationId xmlns:p14="http://schemas.microsoft.com/office/powerpoint/2010/main" val="1825380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33</a:t>
            </a:fld>
            <a:endParaRPr lang="en-US"/>
          </a:p>
        </p:txBody>
      </p:sp>
    </p:spTree>
    <p:extLst>
      <p:ext uri="{BB962C8B-B14F-4D97-AF65-F5344CB8AC3E}">
        <p14:creationId xmlns:p14="http://schemas.microsoft.com/office/powerpoint/2010/main" val="328517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a:t>
            </a:fld>
            <a:endParaRPr lang="en-US"/>
          </a:p>
        </p:txBody>
      </p:sp>
    </p:spTree>
    <p:extLst>
      <p:ext uri="{BB962C8B-B14F-4D97-AF65-F5344CB8AC3E}">
        <p14:creationId xmlns:p14="http://schemas.microsoft.com/office/powerpoint/2010/main" val="2508146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34</a:t>
            </a:fld>
            <a:endParaRPr lang="en-US"/>
          </a:p>
        </p:txBody>
      </p:sp>
    </p:spTree>
    <p:extLst>
      <p:ext uri="{BB962C8B-B14F-4D97-AF65-F5344CB8AC3E}">
        <p14:creationId xmlns:p14="http://schemas.microsoft.com/office/powerpoint/2010/main" val="236638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35</a:t>
            </a:fld>
            <a:endParaRPr lang="en-US"/>
          </a:p>
        </p:txBody>
      </p:sp>
    </p:spTree>
    <p:extLst>
      <p:ext uri="{BB962C8B-B14F-4D97-AF65-F5344CB8AC3E}">
        <p14:creationId xmlns:p14="http://schemas.microsoft.com/office/powerpoint/2010/main" val="1752869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36</a:t>
            </a:fld>
            <a:endParaRPr lang="en-US"/>
          </a:p>
        </p:txBody>
      </p:sp>
    </p:spTree>
    <p:extLst>
      <p:ext uri="{BB962C8B-B14F-4D97-AF65-F5344CB8AC3E}">
        <p14:creationId xmlns:p14="http://schemas.microsoft.com/office/powerpoint/2010/main" val="111106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37</a:t>
            </a:fld>
            <a:endParaRPr lang="en-US"/>
          </a:p>
        </p:txBody>
      </p:sp>
    </p:spTree>
    <p:extLst>
      <p:ext uri="{BB962C8B-B14F-4D97-AF65-F5344CB8AC3E}">
        <p14:creationId xmlns:p14="http://schemas.microsoft.com/office/powerpoint/2010/main" val="971273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38</a:t>
            </a:fld>
            <a:endParaRPr lang="en-US"/>
          </a:p>
        </p:txBody>
      </p:sp>
    </p:spTree>
    <p:extLst>
      <p:ext uri="{BB962C8B-B14F-4D97-AF65-F5344CB8AC3E}">
        <p14:creationId xmlns:p14="http://schemas.microsoft.com/office/powerpoint/2010/main" val="1019443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39</a:t>
            </a:fld>
            <a:endParaRPr lang="en-US"/>
          </a:p>
        </p:txBody>
      </p:sp>
    </p:spTree>
    <p:extLst>
      <p:ext uri="{BB962C8B-B14F-4D97-AF65-F5344CB8AC3E}">
        <p14:creationId xmlns:p14="http://schemas.microsoft.com/office/powerpoint/2010/main" val="984496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40</a:t>
            </a:fld>
            <a:endParaRPr lang="en-US"/>
          </a:p>
        </p:txBody>
      </p:sp>
    </p:spTree>
    <p:extLst>
      <p:ext uri="{BB962C8B-B14F-4D97-AF65-F5344CB8AC3E}">
        <p14:creationId xmlns:p14="http://schemas.microsoft.com/office/powerpoint/2010/main" val="7670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41</a:t>
            </a:fld>
            <a:endParaRPr lang="en-US"/>
          </a:p>
        </p:txBody>
      </p:sp>
    </p:spTree>
    <p:extLst>
      <p:ext uri="{BB962C8B-B14F-4D97-AF65-F5344CB8AC3E}">
        <p14:creationId xmlns:p14="http://schemas.microsoft.com/office/powerpoint/2010/main" val="4068983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42</a:t>
            </a:fld>
            <a:endParaRPr lang="en-US"/>
          </a:p>
        </p:txBody>
      </p:sp>
    </p:spTree>
    <p:extLst>
      <p:ext uri="{BB962C8B-B14F-4D97-AF65-F5344CB8AC3E}">
        <p14:creationId xmlns:p14="http://schemas.microsoft.com/office/powerpoint/2010/main" val="2191813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43</a:t>
            </a:fld>
            <a:endParaRPr lang="en-US"/>
          </a:p>
        </p:txBody>
      </p:sp>
    </p:spTree>
    <p:extLst>
      <p:ext uri="{BB962C8B-B14F-4D97-AF65-F5344CB8AC3E}">
        <p14:creationId xmlns:p14="http://schemas.microsoft.com/office/powerpoint/2010/main" val="354890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2523690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44</a:t>
            </a:fld>
            <a:endParaRPr lang="en-US"/>
          </a:p>
        </p:txBody>
      </p:sp>
    </p:spTree>
    <p:extLst>
      <p:ext uri="{BB962C8B-B14F-4D97-AF65-F5344CB8AC3E}">
        <p14:creationId xmlns:p14="http://schemas.microsoft.com/office/powerpoint/2010/main" val="750332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47</a:t>
            </a:fld>
            <a:endParaRPr lang="en-US"/>
          </a:p>
        </p:txBody>
      </p:sp>
    </p:spTree>
    <p:extLst>
      <p:ext uri="{BB962C8B-B14F-4D97-AF65-F5344CB8AC3E}">
        <p14:creationId xmlns:p14="http://schemas.microsoft.com/office/powerpoint/2010/main" val="181098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48</a:t>
            </a:fld>
            <a:endParaRPr lang="en-US"/>
          </a:p>
        </p:txBody>
      </p:sp>
    </p:spTree>
    <p:extLst>
      <p:ext uri="{BB962C8B-B14F-4D97-AF65-F5344CB8AC3E}">
        <p14:creationId xmlns:p14="http://schemas.microsoft.com/office/powerpoint/2010/main" val="2762536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49</a:t>
            </a:fld>
            <a:endParaRPr lang="en-US"/>
          </a:p>
        </p:txBody>
      </p:sp>
    </p:spTree>
    <p:extLst>
      <p:ext uri="{BB962C8B-B14F-4D97-AF65-F5344CB8AC3E}">
        <p14:creationId xmlns:p14="http://schemas.microsoft.com/office/powerpoint/2010/main" val="968090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50</a:t>
            </a:fld>
            <a:endParaRPr lang="en-US"/>
          </a:p>
        </p:txBody>
      </p:sp>
    </p:spTree>
    <p:extLst>
      <p:ext uri="{BB962C8B-B14F-4D97-AF65-F5344CB8AC3E}">
        <p14:creationId xmlns:p14="http://schemas.microsoft.com/office/powerpoint/2010/main" val="75601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51</a:t>
            </a:fld>
            <a:endParaRPr lang="en-US"/>
          </a:p>
        </p:txBody>
      </p:sp>
    </p:spTree>
    <p:extLst>
      <p:ext uri="{BB962C8B-B14F-4D97-AF65-F5344CB8AC3E}">
        <p14:creationId xmlns:p14="http://schemas.microsoft.com/office/powerpoint/2010/main" val="937989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52</a:t>
            </a:fld>
            <a:endParaRPr lang="en-US"/>
          </a:p>
        </p:txBody>
      </p:sp>
    </p:spTree>
    <p:extLst>
      <p:ext uri="{BB962C8B-B14F-4D97-AF65-F5344CB8AC3E}">
        <p14:creationId xmlns:p14="http://schemas.microsoft.com/office/powerpoint/2010/main" val="2405902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53</a:t>
            </a:fld>
            <a:endParaRPr lang="en-US"/>
          </a:p>
        </p:txBody>
      </p:sp>
    </p:spTree>
    <p:extLst>
      <p:ext uri="{BB962C8B-B14F-4D97-AF65-F5344CB8AC3E}">
        <p14:creationId xmlns:p14="http://schemas.microsoft.com/office/powerpoint/2010/main" val="4075863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54</a:t>
            </a:fld>
            <a:endParaRPr lang="en-US"/>
          </a:p>
        </p:txBody>
      </p:sp>
    </p:spTree>
    <p:extLst>
      <p:ext uri="{BB962C8B-B14F-4D97-AF65-F5344CB8AC3E}">
        <p14:creationId xmlns:p14="http://schemas.microsoft.com/office/powerpoint/2010/main" val="1097520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55</a:t>
            </a:fld>
            <a:endParaRPr lang="en-US"/>
          </a:p>
        </p:txBody>
      </p:sp>
    </p:spTree>
    <p:extLst>
      <p:ext uri="{BB962C8B-B14F-4D97-AF65-F5344CB8AC3E}">
        <p14:creationId xmlns:p14="http://schemas.microsoft.com/office/powerpoint/2010/main" val="309781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a:t>
            </a:fld>
            <a:endParaRPr lang="en-US"/>
          </a:p>
        </p:txBody>
      </p:sp>
    </p:spTree>
    <p:extLst>
      <p:ext uri="{BB962C8B-B14F-4D97-AF65-F5344CB8AC3E}">
        <p14:creationId xmlns:p14="http://schemas.microsoft.com/office/powerpoint/2010/main" val="697637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56</a:t>
            </a:fld>
            <a:endParaRPr lang="en-US"/>
          </a:p>
        </p:txBody>
      </p:sp>
    </p:spTree>
    <p:extLst>
      <p:ext uri="{BB962C8B-B14F-4D97-AF65-F5344CB8AC3E}">
        <p14:creationId xmlns:p14="http://schemas.microsoft.com/office/powerpoint/2010/main" val="1616197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57</a:t>
            </a:fld>
            <a:endParaRPr lang="en-US"/>
          </a:p>
        </p:txBody>
      </p:sp>
    </p:spTree>
    <p:extLst>
      <p:ext uri="{BB962C8B-B14F-4D97-AF65-F5344CB8AC3E}">
        <p14:creationId xmlns:p14="http://schemas.microsoft.com/office/powerpoint/2010/main" val="1786219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58</a:t>
            </a:fld>
            <a:endParaRPr lang="en-US"/>
          </a:p>
        </p:txBody>
      </p:sp>
    </p:spTree>
    <p:extLst>
      <p:ext uri="{BB962C8B-B14F-4D97-AF65-F5344CB8AC3E}">
        <p14:creationId xmlns:p14="http://schemas.microsoft.com/office/powerpoint/2010/main" val="517714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59</a:t>
            </a:fld>
            <a:endParaRPr lang="en-US"/>
          </a:p>
        </p:txBody>
      </p:sp>
    </p:spTree>
    <p:extLst>
      <p:ext uri="{BB962C8B-B14F-4D97-AF65-F5344CB8AC3E}">
        <p14:creationId xmlns:p14="http://schemas.microsoft.com/office/powerpoint/2010/main" val="2810652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60</a:t>
            </a:fld>
            <a:endParaRPr lang="en-US"/>
          </a:p>
        </p:txBody>
      </p:sp>
    </p:spTree>
    <p:extLst>
      <p:ext uri="{BB962C8B-B14F-4D97-AF65-F5344CB8AC3E}">
        <p14:creationId xmlns:p14="http://schemas.microsoft.com/office/powerpoint/2010/main" val="1289155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61</a:t>
            </a:fld>
            <a:endParaRPr lang="en-US"/>
          </a:p>
        </p:txBody>
      </p:sp>
    </p:spTree>
    <p:extLst>
      <p:ext uri="{BB962C8B-B14F-4D97-AF65-F5344CB8AC3E}">
        <p14:creationId xmlns:p14="http://schemas.microsoft.com/office/powerpoint/2010/main" val="429096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6</a:t>
            </a:fld>
            <a:endParaRPr lang="en-US"/>
          </a:p>
        </p:txBody>
      </p:sp>
    </p:spTree>
    <p:extLst>
      <p:ext uri="{BB962C8B-B14F-4D97-AF65-F5344CB8AC3E}">
        <p14:creationId xmlns:p14="http://schemas.microsoft.com/office/powerpoint/2010/main" val="363047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7</a:t>
            </a:fld>
            <a:endParaRPr lang="en-US"/>
          </a:p>
        </p:txBody>
      </p:sp>
    </p:spTree>
    <p:extLst>
      <p:ext uri="{BB962C8B-B14F-4D97-AF65-F5344CB8AC3E}">
        <p14:creationId xmlns:p14="http://schemas.microsoft.com/office/powerpoint/2010/main" val="107680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8</a:t>
            </a:fld>
            <a:endParaRPr lang="en-US"/>
          </a:p>
        </p:txBody>
      </p:sp>
    </p:spTree>
    <p:extLst>
      <p:ext uri="{BB962C8B-B14F-4D97-AF65-F5344CB8AC3E}">
        <p14:creationId xmlns:p14="http://schemas.microsoft.com/office/powerpoint/2010/main" val="244832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9</a:t>
            </a:fld>
            <a:endParaRPr lang="en-US"/>
          </a:p>
        </p:txBody>
      </p:sp>
    </p:spTree>
    <p:extLst>
      <p:ext uri="{BB962C8B-B14F-4D97-AF65-F5344CB8AC3E}">
        <p14:creationId xmlns:p14="http://schemas.microsoft.com/office/powerpoint/2010/main" val="3126575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4729162"/>
            <a:ext cx="9144000" cy="300038"/>
          </a:xfrm>
          <a:prstGeom prst="rect">
            <a:avLst/>
          </a:prstGeom>
          <a:noFill/>
          <a:ln w="9525">
            <a:noFill/>
            <a:miter lim="800000"/>
            <a:headEnd/>
            <a:tailEnd/>
          </a:ln>
          <a:effectLst/>
        </p:spPr>
      </p:pic>
    </p:spTree>
    <p:extLst>
      <p:ext uri="{BB962C8B-B14F-4D97-AF65-F5344CB8AC3E}">
        <p14:creationId xmlns:p14="http://schemas.microsoft.com/office/powerpoint/2010/main" val="418457696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86491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8617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4207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10148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 y="-38100"/>
            <a:ext cx="881491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2F9DB0-707F-4FB9-ACE5-446815613AD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425B7-02C2-4EE7-B270-EDC1EAA72F7D}" type="slidenum">
              <a:rPr lang="en-US" smtClean="0"/>
              <a:t>‹#›</a:t>
            </a:fld>
            <a:endParaRPr lang="en-US"/>
          </a:p>
        </p:txBody>
      </p:sp>
    </p:spTree>
    <p:extLst>
      <p:ext uri="{BB962C8B-B14F-4D97-AF65-F5344CB8AC3E}">
        <p14:creationId xmlns:p14="http://schemas.microsoft.com/office/powerpoint/2010/main" val="269431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80" r:id="rId5"/>
    <p:sldLayoutId id="2147483686" r:id="rId6"/>
    <p:sldLayoutId id="2147483687" r:id="rId7"/>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hf hdr="0" ftr="0" dt="0"/>
  <p:txStyles>
    <p:titleStyle>
      <a:lvl1pPr algn="l" defTabSz="685766" rtl="0" eaLnBrk="1" latinLnBrk="0" hangingPunct="1">
        <a:lnSpc>
          <a:spcPct val="90000"/>
        </a:lnSpc>
        <a:spcBef>
          <a:spcPct val="0"/>
        </a:spcBef>
        <a:buNone/>
        <a:defRPr lang="en-US" sz="2300" kern="1200">
          <a:solidFill>
            <a:schemeClr val="tx1">
              <a:lumMod val="75000"/>
              <a:lumOff val="25000"/>
            </a:schemeClr>
          </a:solidFill>
          <a:latin typeface="Calibri" pitchFamily="34" charset="0"/>
          <a:ea typeface="Roboto Medium" panose="02000000000000000000" pitchFamily="2" charset="0"/>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jfi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5.jfif"/><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27529" y="1796925"/>
            <a:ext cx="7870427" cy="954107"/>
          </a:xfrm>
          <a:prstGeom prst="rect">
            <a:avLst/>
          </a:prstGeom>
          <a:noFill/>
        </p:spPr>
        <p:txBody>
          <a:bodyPr wrap="square" rtlCol="0">
            <a:spAutoFit/>
          </a:bodyPr>
          <a:lstStyle/>
          <a:p>
            <a:pPr algn="ctr"/>
            <a:r>
              <a:rPr lang="en-US" sz="2800" b="1" dirty="0">
                <a:solidFill>
                  <a:schemeClr val="accent2">
                    <a:lumMod val="75000"/>
                  </a:schemeClr>
                </a:solidFill>
                <a:latin typeface="+mj-lt"/>
                <a:cs typeface="Times New Roman" panose="02020603050405020304" pitchFamily="18" charset="0"/>
              </a:rPr>
              <a:t>QUY </a:t>
            </a:r>
            <a:r>
              <a:rPr lang="en-US" sz="2800" b="1">
                <a:solidFill>
                  <a:schemeClr val="accent2">
                    <a:lumMod val="75000"/>
                  </a:schemeClr>
                </a:solidFill>
                <a:latin typeface="+mj-lt"/>
                <a:cs typeface="Times New Roman" panose="02020603050405020304" pitchFamily="18" charset="0"/>
              </a:rPr>
              <a:t>CHẾ </a:t>
            </a:r>
            <a:r>
              <a:rPr lang="en-US" sz="2800" b="1" smtClean="0">
                <a:solidFill>
                  <a:schemeClr val="accent2">
                    <a:lumMod val="75000"/>
                  </a:schemeClr>
                </a:solidFill>
                <a:latin typeface="+mj-lt"/>
                <a:cs typeface="Times New Roman" panose="02020603050405020304" pitchFamily="18" charset="0"/>
              </a:rPr>
              <a:t>VÀ HƯỚNG DẪN</a:t>
            </a:r>
          </a:p>
          <a:p>
            <a:pPr algn="ctr"/>
            <a:r>
              <a:rPr lang="en-US" sz="2800" b="1" smtClean="0">
                <a:solidFill>
                  <a:schemeClr val="accent2">
                    <a:lumMod val="75000"/>
                  </a:schemeClr>
                </a:solidFill>
                <a:latin typeface="+mj-lt"/>
                <a:cs typeface="Times New Roman" panose="02020603050405020304" pitchFamily="18" charset="0"/>
              </a:rPr>
              <a:t>TỔ CHỨC THI </a:t>
            </a:r>
            <a:r>
              <a:rPr lang="en-US" sz="2800" b="1" dirty="0">
                <a:solidFill>
                  <a:schemeClr val="accent2">
                    <a:lumMod val="75000"/>
                  </a:schemeClr>
                </a:solidFill>
                <a:latin typeface="+mj-lt"/>
                <a:cs typeface="Times New Roman" panose="02020603050405020304" pitchFamily="18" charset="0"/>
              </a:rPr>
              <a:t>TỐT NGHIỆP THPT NĂM 2021</a:t>
            </a:r>
          </a:p>
        </p:txBody>
      </p:sp>
      <p:pic>
        <p:nvPicPr>
          <p:cNvPr id="5" name="Picture 4">
            <a:extLst>
              <a:ext uri="{FF2B5EF4-FFF2-40B4-BE49-F238E27FC236}">
                <a16:creationId xmlns="" xmlns:a16="http://schemas.microsoft.com/office/drawing/2014/main" id="{E487EFE0-C62B-4916-8472-E91C745C1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071" y="0"/>
            <a:ext cx="3125857" cy="713984"/>
          </a:xfrm>
          <a:prstGeom prst="rect">
            <a:avLst/>
          </a:prstGeom>
        </p:spPr>
      </p:pic>
      <p:sp>
        <p:nvSpPr>
          <p:cNvPr id="17" name="TextBox 16">
            <a:extLst>
              <a:ext uri="{FF2B5EF4-FFF2-40B4-BE49-F238E27FC236}">
                <a16:creationId xmlns="" xmlns:a16="http://schemas.microsoft.com/office/drawing/2014/main" id="{6E60E92B-B08F-46F8-8ECD-4C71E55305FB}"/>
              </a:ext>
            </a:extLst>
          </p:cNvPr>
          <p:cNvSpPr txBox="1"/>
          <p:nvPr/>
        </p:nvSpPr>
        <p:spPr>
          <a:xfrm>
            <a:off x="636785" y="3595908"/>
            <a:ext cx="8069065" cy="400110"/>
          </a:xfrm>
          <a:prstGeom prst="rect">
            <a:avLst/>
          </a:prstGeom>
          <a:noFill/>
        </p:spPr>
        <p:txBody>
          <a:bodyPr wrap="square" rtlCol="0">
            <a:spAutoFit/>
          </a:bodyPr>
          <a:lstStyle/>
          <a:p>
            <a:pPr algn="ctr"/>
            <a:r>
              <a:rPr lang="en-US" sz="2000" smtClean="0">
                <a:solidFill>
                  <a:schemeClr val="tx2"/>
                </a:solidFill>
                <a:cs typeface="Calibri" panose="020F0502020204030204" pitchFamily="34" charset="0"/>
              </a:rPr>
              <a:t>Cục </a:t>
            </a:r>
            <a:r>
              <a:rPr lang="en-US" sz="2000" dirty="0" err="1">
                <a:solidFill>
                  <a:schemeClr val="tx2"/>
                </a:solidFill>
                <a:cs typeface="Calibri" panose="020F0502020204030204" pitchFamily="34" charset="0"/>
              </a:rPr>
              <a:t>Quản</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lý</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chất</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lượng</a:t>
            </a:r>
            <a:r>
              <a:rPr lang="en-US" sz="2000" dirty="0">
                <a:solidFill>
                  <a:schemeClr val="tx2"/>
                </a:solidFill>
                <a:cs typeface="Calibri" panose="020F0502020204030204" pitchFamily="34" charset="0"/>
              </a:rPr>
              <a:t> – </a:t>
            </a:r>
            <a:r>
              <a:rPr lang="en-US" sz="2000" dirty="0" err="1">
                <a:solidFill>
                  <a:schemeClr val="tx2"/>
                </a:solidFill>
                <a:cs typeface="Calibri" panose="020F0502020204030204" pitchFamily="34" charset="0"/>
              </a:rPr>
              <a:t>Bộ</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Giáo</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dục</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và</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Đào</a:t>
            </a:r>
            <a:r>
              <a:rPr lang="en-US" sz="2000" dirty="0">
                <a:solidFill>
                  <a:schemeClr val="tx2"/>
                </a:solidFill>
                <a:cs typeface="Calibri" panose="020F0502020204030204" pitchFamily="34" charset="0"/>
              </a:rPr>
              <a:t> </a:t>
            </a:r>
            <a:r>
              <a:rPr lang="en-US" sz="2000" dirty="0" err="1">
                <a:solidFill>
                  <a:schemeClr val="tx2"/>
                </a:solidFill>
                <a:cs typeface="Calibri" panose="020F0502020204030204" pitchFamily="34" charset="0"/>
              </a:rPr>
              <a:t>tạo</a:t>
            </a:r>
            <a:endParaRPr lang="en-US" sz="2000" dirty="0">
              <a:solidFill>
                <a:schemeClr val="tx2"/>
              </a:solidFill>
              <a:cs typeface="Calibri" panose="020F0502020204030204" pitchFamily="34" charset="0"/>
            </a:endParaRPr>
          </a:p>
        </p:txBody>
      </p:sp>
    </p:spTree>
    <p:extLst>
      <p:ext uri="{BB962C8B-B14F-4D97-AF65-F5344CB8AC3E}">
        <p14:creationId xmlns:p14="http://schemas.microsoft.com/office/powerpoint/2010/main" val="314522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smtClean="0">
                <a:solidFill>
                  <a:schemeClr val="bg1">
                    <a:lumMod val="50000"/>
                  </a:schemeClr>
                </a:solidFill>
                <a:latin typeface="+mj-lt"/>
              </a:rPr>
              <a:t>Điểm mới của năm 2021</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775435" y="-1545489"/>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3" name="TextBox 2">
            <a:extLst>
              <a:ext uri="{FF2B5EF4-FFF2-40B4-BE49-F238E27FC236}">
                <a16:creationId xmlns="" xmlns:a16="http://schemas.microsoft.com/office/drawing/2014/main" id="{AEEC284E-5F95-4F01-AF86-E2A58B0F1D81}"/>
              </a:ext>
            </a:extLst>
          </p:cNvPr>
          <p:cNvSpPr txBox="1"/>
          <p:nvPr/>
        </p:nvSpPr>
        <p:spPr>
          <a:xfrm>
            <a:off x="360947" y="904776"/>
            <a:ext cx="8325853" cy="3939540"/>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vi-VN" sz="2400"/>
              <a:t>Tại mỗi khu vực thực hiện các khâu tổ chức kỳ thi của Hội đồng </a:t>
            </a:r>
            <a:r>
              <a:rPr lang="vi-VN" sz="2400" smtClean="0"/>
              <a:t>thi: </a:t>
            </a:r>
            <a:r>
              <a:rPr lang="vi-VN" sz="2400" i="1" smtClean="0">
                <a:solidFill>
                  <a:srgbClr val="C00000"/>
                </a:solidFill>
              </a:rPr>
              <a:t>bố </a:t>
            </a:r>
            <a:r>
              <a:rPr lang="vi-VN" sz="2400" i="1">
                <a:solidFill>
                  <a:srgbClr val="C00000"/>
                </a:solidFill>
              </a:rPr>
              <a:t>trí 01 (một) điện thoại cố định đặt tại phòng làm việc chung/phòng trực hoặc phòng được bố trí riêng bảo đảm an ninh, an toàn</a:t>
            </a:r>
            <a:r>
              <a:rPr lang="vi-VN" sz="2400"/>
              <a:t> </a:t>
            </a:r>
            <a:r>
              <a:rPr lang="vi-VN" sz="2400" smtClean="0"/>
              <a:t>(....Chủ </a:t>
            </a:r>
            <a:r>
              <a:rPr lang="vi-VN" sz="2400"/>
              <a:t>tịch Hội đồng thi quyết định </a:t>
            </a:r>
            <a:r>
              <a:rPr lang="vi-VN" sz="2400" i="1">
                <a:solidFill>
                  <a:srgbClr val="C00000"/>
                </a:solidFill>
              </a:rPr>
              <a:t>bố trí điện thoại di động không có chức năng ghi hình, không có thẻ nhớ, không có chức năng kết nối mạng internet </a:t>
            </a:r>
            <a:r>
              <a:rPr lang="vi-VN" sz="2400" smtClean="0"/>
              <a:t>....).</a:t>
            </a:r>
          </a:p>
          <a:p>
            <a:pPr marL="342900" indent="-342900" algn="just">
              <a:spcAft>
                <a:spcPts val="1200"/>
              </a:spcAft>
              <a:buFont typeface="Arial" panose="020B0604020202020204" pitchFamily="34" charset="0"/>
              <a:buChar char="•"/>
            </a:pPr>
            <a:r>
              <a:rPr lang="vi-VN" sz="2400"/>
              <a:t>Quá trình sử dụng điện thoại, máy tính đều </a:t>
            </a:r>
            <a:r>
              <a:rPr lang="vi-VN" sz="2400" i="1">
                <a:solidFill>
                  <a:srgbClr val="C00000"/>
                </a:solidFill>
              </a:rPr>
              <a:t>phải ghi nhật ký và có sự chứng kiến, xác nhận </a:t>
            </a:r>
            <a:r>
              <a:rPr lang="vi-VN" sz="2400"/>
              <a:t>của cán bộ làm nhiệm vụ thanh tra tại mỗi khu </a:t>
            </a:r>
            <a:r>
              <a:rPr lang="vi-VN" sz="2400" smtClean="0"/>
              <a:t>vực.</a:t>
            </a:r>
            <a:endParaRPr lang="vi-VN" sz="2400" dirty="0">
              <a:solidFill>
                <a:srgbClr val="22393E"/>
              </a:solidFill>
            </a:endParaRP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40877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Bài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đối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tượng</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 y="813234"/>
            <a:ext cx="8951494" cy="3954929"/>
          </a:xfrm>
          <a:prstGeom prst="rect">
            <a:avLst/>
          </a:prstGeom>
          <a:noFill/>
        </p:spPr>
        <p:txBody>
          <a:bodyPr wrap="square" rtlCol="0">
            <a:spAutoFit/>
          </a:bodyPr>
          <a:lstStyle/>
          <a:p>
            <a:pPr marL="342900" indent="-342900" algn="just">
              <a:spcAft>
                <a:spcPts val="600"/>
              </a:spcAft>
              <a:buAutoNum type="arabicPeriod"/>
            </a:pPr>
            <a:r>
              <a:rPr lang="vi-VN" sz="1800" smtClean="0"/>
              <a:t>Các </a:t>
            </a:r>
            <a:r>
              <a:rPr lang="vi-VN" sz="1800" dirty="0"/>
              <a:t>bài thi, gồm: 03 bài thi độc lập là Toán, Ngữ văn, Ngoại ngữ; 01 bài thi tổ hợp Khoa học Tự nhiên (KHTN) gồm các môn thi thành phần Vật lí, Hóa học, Sinh học; 01 bài thi tổ hợp Khoa học Xã hội (KHXH)</a:t>
            </a:r>
            <a:r>
              <a:rPr lang="en-US" sz="1800" dirty="0"/>
              <a:t> </a:t>
            </a:r>
            <a:r>
              <a:rPr lang="en-US" sz="1800" i="1" dirty="0" err="1">
                <a:solidFill>
                  <a:srgbClr val="FF0000"/>
                </a:solidFill>
              </a:rPr>
              <a:t>gồm</a:t>
            </a:r>
            <a:r>
              <a:rPr lang="en-US" sz="1800" i="1" dirty="0">
                <a:solidFill>
                  <a:srgbClr val="FF0000"/>
                </a:solidFill>
              </a:rPr>
              <a:t> </a:t>
            </a:r>
            <a:r>
              <a:rPr lang="vi-VN" sz="1800" i="1" dirty="0">
                <a:solidFill>
                  <a:srgbClr val="FF0000"/>
                </a:solidFill>
              </a:rPr>
              <a:t>các môn thi thành phần </a:t>
            </a:r>
            <a:r>
              <a:rPr lang="en-US" sz="1800" i="1" dirty="0" err="1">
                <a:solidFill>
                  <a:srgbClr val="FF0000"/>
                </a:solidFill>
              </a:rPr>
              <a:t>Lịch</a:t>
            </a:r>
            <a:r>
              <a:rPr lang="en-US" sz="1800" i="1" dirty="0">
                <a:solidFill>
                  <a:srgbClr val="FF0000"/>
                </a:solidFill>
              </a:rPr>
              <a:t> </a:t>
            </a:r>
            <a:r>
              <a:rPr lang="en-US" sz="1800" i="1" dirty="0" err="1">
                <a:solidFill>
                  <a:srgbClr val="FF0000"/>
                </a:solidFill>
              </a:rPr>
              <a:t>sử</a:t>
            </a:r>
            <a:r>
              <a:rPr lang="en-US" sz="1800" i="1" dirty="0">
                <a:solidFill>
                  <a:srgbClr val="FF0000"/>
                </a:solidFill>
              </a:rPr>
              <a:t>, </a:t>
            </a:r>
            <a:r>
              <a:rPr lang="en-US" sz="1800" i="1" dirty="0" err="1">
                <a:solidFill>
                  <a:srgbClr val="FF0000"/>
                </a:solidFill>
              </a:rPr>
              <a:t>Địa</a:t>
            </a:r>
            <a:r>
              <a:rPr lang="en-US" sz="1800" i="1" dirty="0">
                <a:solidFill>
                  <a:srgbClr val="FF0000"/>
                </a:solidFill>
              </a:rPr>
              <a:t> </a:t>
            </a:r>
            <a:r>
              <a:rPr lang="en-US" sz="1800" i="1" dirty="0" err="1">
                <a:solidFill>
                  <a:srgbClr val="FF0000"/>
                </a:solidFill>
              </a:rPr>
              <a:t>lý</a:t>
            </a:r>
            <a:r>
              <a:rPr lang="en-US" sz="1800" i="1" dirty="0">
                <a:solidFill>
                  <a:srgbClr val="FF0000"/>
                </a:solidFill>
              </a:rPr>
              <a:t>, GDCD (</a:t>
            </a:r>
            <a:r>
              <a:rPr lang="en-US" sz="1800" i="1" dirty="0" err="1">
                <a:solidFill>
                  <a:srgbClr val="FF0000"/>
                </a:solidFill>
              </a:rPr>
              <a:t>đối</a:t>
            </a:r>
            <a:r>
              <a:rPr lang="en-US" sz="1800" i="1" dirty="0">
                <a:solidFill>
                  <a:srgbClr val="FF0000"/>
                </a:solidFill>
              </a:rPr>
              <a:t> </a:t>
            </a:r>
            <a:r>
              <a:rPr lang="en-US" sz="1800" i="1" dirty="0" err="1">
                <a:solidFill>
                  <a:srgbClr val="FF0000"/>
                </a:solidFill>
              </a:rPr>
              <a:t>với</a:t>
            </a:r>
            <a:r>
              <a:rPr lang="en-US" sz="1800" i="1" dirty="0">
                <a:solidFill>
                  <a:srgbClr val="FF0000"/>
                </a:solidFill>
              </a:rPr>
              <a:t> THPT) </a:t>
            </a:r>
            <a:r>
              <a:rPr lang="en-US" sz="1800" i="1" dirty="0" err="1">
                <a:solidFill>
                  <a:srgbClr val="FF0000"/>
                </a:solidFill>
              </a:rPr>
              <a:t>hoặc</a:t>
            </a:r>
            <a:r>
              <a:rPr lang="en-US" sz="1800" i="1" dirty="0">
                <a:solidFill>
                  <a:srgbClr val="FF0000"/>
                </a:solidFill>
              </a:rPr>
              <a:t> </a:t>
            </a:r>
            <a:r>
              <a:rPr lang="en-US" sz="1800" i="1" dirty="0" err="1">
                <a:solidFill>
                  <a:srgbClr val="FF0000"/>
                </a:solidFill>
              </a:rPr>
              <a:t>Lịch</a:t>
            </a:r>
            <a:r>
              <a:rPr lang="en-US" sz="1800" i="1" dirty="0">
                <a:solidFill>
                  <a:srgbClr val="FF0000"/>
                </a:solidFill>
              </a:rPr>
              <a:t> </a:t>
            </a:r>
            <a:r>
              <a:rPr lang="en-US" sz="1800" i="1" dirty="0" err="1">
                <a:solidFill>
                  <a:srgbClr val="FF0000"/>
                </a:solidFill>
              </a:rPr>
              <a:t>sử</a:t>
            </a:r>
            <a:r>
              <a:rPr lang="en-US" sz="1800" i="1" dirty="0">
                <a:solidFill>
                  <a:srgbClr val="FF0000"/>
                </a:solidFill>
              </a:rPr>
              <a:t>, </a:t>
            </a:r>
            <a:r>
              <a:rPr lang="en-US" sz="1800" i="1" dirty="0" err="1">
                <a:solidFill>
                  <a:srgbClr val="FF0000"/>
                </a:solidFill>
              </a:rPr>
              <a:t>Địa</a:t>
            </a:r>
            <a:r>
              <a:rPr lang="en-US" sz="1800" i="1" dirty="0">
                <a:solidFill>
                  <a:srgbClr val="FF0000"/>
                </a:solidFill>
              </a:rPr>
              <a:t> </a:t>
            </a:r>
            <a:r>
              <a:rPr lang="en-US" sz="1800" i="1" dirty="0" err="1">
                <a:solidFill>
                  <a:srgbClr val="FF0000"/>
                </a:solidFill>
              </a:rPr>
              <a:t>lý</a:t>
            </a:r>
            <a:r>
              <a:rPr lang="en-US" sz="1800" i="1" dirty="0">
                <a:solidFill>
                  <a:srgbClr val="FF0000"/>
                </a:solidFill>
              </a:rPr>
              <a:t> </a:t>
            </a:r>
            <a:r>
              <a:rPr lang="en-US" sz="1800" i="1" dirty="0" err="1">
                <a:solidFill>
                  <a:srgbClr val="FF0000"/>
                </a:solidFill>
              </a:rPr>
              <a:t>đối</a:t>
            </a:r>
            <a:r>
              <a:rPr lang="en-US" sz="1800" i="1" dirty="0">
                <a:solidFill>
                  <a:srgbClr val="FF0000"/>
                </a:solidFill>
              </a:rPr>
              <a:t> </a:t>
            </a:r>
            <a:r>
              <a:rPr lang="en-US" sz="1800" i="1" dirty="0" err="1">
                <a:solidFill>
                  <a:srgbClr val="FF0000"/>
                </a:solidFill>
              </a:rPr>
              <a:t>với</a:t>
            </a:r>
            <a:r>
              <a:rPr lang="en-US" sz="1800" i="1" dirty="0">
                <a:solidFill>
                  <a:srgbClr val="FF0000"/>
                </a:solidFill>
              </a:rPr>
              <a:t> GDTX</a:t>
            </a:r>
            <a:r>
              <a:rPr lang="vi-VN" sz="1800" i="1" dirty="0"/>
              <a:t>.</a:t>
            </a:r>
          </a:p>
          <a:p>
            <a:pPr marL="342900" indent="-342900" algn="just">
              <a:spcAft>
                <a:spcPts val="600"/>
              </a:spcAft>
              <a:buAutoNum type="arabicPeriod"/>
            </a:pPr>
            <a:r>
              <a:rPr lang="vi-VN" sz="1800" dirty="0"/>
              <a:t>Đối tượng dự </a:t>
            </a:r>
            <a:r>
              <a:rPr lang="vi-VN" sz="1800"/>
              <a:t>thi</a:t>
            </a:r>
            <a:r>
              <a:rPr lang="vi-VN" sz="1800" smtClean="0"/>
              <a:t>: Người </a:t>
            </a:r>
            <a:r>
              <a:rPr lang="vi-VN" sz="1800" dirty="0"/>
              <a:t>đã học xong chương trình THPT trong năm tổ chức </a:t>
            </a:r>
            <a:r>
              <a:rPr lang="vi-VN" sz="1800"/>
              <a:t>kỳ </a:t>
            </a:r>
            <a:r>
              <a:rPr lang="vi-VN" sz="1800" smtClean="0"/>
              <a:t>thi;</a:t>
            </a:r>
            <a:r>
              <a:rPr lang="vi-VN" sz="2800"/>
              <a:t> </a:t>
            </a:r>
            <a:r>
              <a:rPr lang="vi-VN" sz="1800" smtClean="0"/>
              <a:t>Người đã học xong chương trình THPT nhưng chưa thi tốt nghiệp THPT hoặc đã thi nhưng chưa tốt nghiệp THPT ở những năm trước; Người </a:t>
            </a:r>
            <a:r>
              <a:rPr lang="vi-VN" sz="1800" dirty="0"/>
              <a:t>đã có </a:t>
            </a:r>
            <a:r>
              <a:rPr lang="en-US" sz="1800" dirty="0"/>
              <a:t>B</a:t>
            </a:r>
            <a:r>
              <a:rPr lang="vi-VN" sz="1800" dirty="0"/>
              <a:t>ằng tốt nghiệp THPT, người đã có </a:t>
            </a:r>
            <a:r>
              <a:rPr lang="en-US" sz="1800" dirty="0"/>
              <a:t>B</a:t>
            </a:r>
            <a:r>
              <a:rPr lang="vi-VN" sz="1800" dirty="0"/>
              <a:t>ằng tốt nghiệp trung cấp dự thi để lấy kết quả làm cơ sở đăng ký xét tuyển sinh;</a:t>
            </a:r>
            <a:endParaRPr lang="vi-VN" sz="2800" dirty="0"/>
          </a:p>
          <a:p>
            <a:pPr marL="0" indent="0" algn="just">
              <a:spcAft>
                <a:spcPts val="600"/>
              </a:spcAft>
              <a:buNone/>
            </a:pPr>
            <a:r>
              <a:rPr lang="en-US" sz="1800" b="1" smtClean="0">
                <a:solidFill>
                  <a:srgbClr val="FF0000"/>
                </a:solidFill>
              </a:rPr>
              <a:t>Chú </a:t>
            </a:r>
            <a:r>
              <a:rPr lang="en-US" sz="1800" b="1" dirty="0">
                <a:solidFill>
                  <a:srgbClr val="FF0000"/>
                </a:solidFill>
              </a:rPr>
              <a:t>ý: </a:t>
            </a:r>
            <a:r>
              <a:rPr lang="en-US" sz="1800" b="1" dirty="0">
                <a:solidFill>
                  <a:schemeClr val="tx2"/>
                </a:solidFill>
              </a:rPr>
              <a:t>- </a:t>
            </a:r>
            <a:r>
              <a:rPr lang="vi-VN" sz="1800" b="1" i="1" dirty="0">
                <a:solidFill>
                  <a:schemeClr val="tx2"/>
                </a:solidFill>
              </a:rPr>
              <a:t>Thí sinh </a:t>
            </a:r>
            <a:r>
              <a:rPr lang="en-US" sz="1800" b="1" i="1" dirty="0" err="1">
                <a:solidFill>
                  <a:schemeClr val="tx2"/>
                </a:solidFill>
              </a:rPr>
              <a:t>chỉ</a:t>
            </a:r>
            <a:r>
              <a:rPr lang="vi-VN" sz="1800" b="1" i="1" dirty="0">
                <a:solidFill>
                  <a:schemeClr val="tx2"/>
                </a:solidFill>
              </a:rPr>
              <a:t> được tham dự </a:t>
            </a:r>
            <a:r>
              <a:rPr lang="vi-VN" sz="1800" b="1" i="1" dirty="0">
                <a:solidFill>
                  <a:srgbClr val="C00000"/>
                </a:solidFill>
              </a:rPr>
              <a:t>01 bài thi tổ hợp</a:t>
            </a:r>
            <a:r>
              <a:rPr lang="vi-VN" sz="1800" b="1" i="1" dirty="0">
                <a:solidFill>
                  <a:schemeClr val="tx2"/>
                </a:solidFill>
              </a:rPr>
              <a:t>; </a:t>
            </a:r>
            <a:endParaRPr lang="en-US" sz="1800" b="1" i="1" dirty="0">
              <a:solidFill>
                <a:schemeClr val="tx2"/>
              </a:solidFill>
            </a:endParaRPr>
          </a:p>
          <a:p>
            <a:pPr marL="0" indent="0" algn="just">
              <a:spcAft>
                <a:spcPts val="600"/>
              </a:spcAft>
              <a:buNone/>
            </a:pPr>
            <a:r>
              <a:rPr lang="en-US" sz="1800" b="1" i="1" dirty="0">
                <a:solidFill>
                  <a:schemeClr val="tx2"/>
                </a:solidFill>
              </a:rPr>
              <a:t>            - </a:t>
            </a:r>
            <a:r>
              <a:rPr lang="en-US" sz="1800" b="1" i="1" dirty="0" err="1">
                <a:solidFill>
                  <a:schemeClr val="tx2"/>
                </a:solidFill>
              </a:rPr>
              <a:t>Chọn</a:t>
            </a:r>
            <a:r>
              <a:rPr lang="en-US" sz="1800" b="1" i="1" dirty="0">
                <a:solidFill>
                  <a:schemeClr val="tx2"/>
                </a:solidFill>
              </a:rPr>
              <a:t> </a:t>
            </a:r>
            <a:r>
              <a:rPr lang="vi-VN" sz="1800" b="1" i="1" dirty="0">
                <a:solidFill>
                  <a:srgbClr val="C00000"/>
                </a:solidFill>
              </a:rPr>
              <a:t>môn thi thành phần của 01 bài thi </a:t>
            </a:r>
            <a:r>
              <a:rPr lang="vi-VN" sz="1800" b="1" i="1">
                <a:solidFill>
                  <a:srgbClr val="C00000"/>
                </a:solidFill>
              </a:rPr>
              <a:t>tổ </a:t>
            </a:r>
            <a:r>
              <a:rPr lang="vi-VN" sz="1800" b="1" i="1" smtClean="0">
                <a:solidFill>
                  <a:srgbClr val="C00000"/>
                </a:solidFill>
              </a:rPr>
              <a:t>hợp</a:t>
            </a:r>
            <a:r>
              <a:rPr lang="vi-VN" sz="1800" b="1" i="1" smtClean="0">
                <a:solidFill>
                  <a:schemeClr val="tx2"/>
                </a:solidFill>
              </a:rPr>
              <a:t>;</a:t>
            </a:r>
            <a:endParaRPr lang="vi-VN" sz="1800" b="1" i="1" dirty="0">
              <a:solidFill>
                <a:schemeClr val="tx2"/>
              </a:solidFill>
            </a:endParaRPr>
          </a:p>
          <a:p>
            <a:pPr marL="0" indent="0" algn="just">
              <a:spcAft>
                <a:spcPts val="600"/>
              </a:spcAft>
              <a:buNone/>
            </a:pPr>
            <a:r>
              <a:rPr lang="vi-VN" sz="1800" b="1" i="1" dirty="0">
                <a:solidFill>
                  <a:srgbClr val="C00000"/>
                </a:solidFill>
              </a:rPr>
              <a:t>            - </a:t>
            </a:r>
            <a:r>
              <a:rPr lang="vi-VN" sz="1800" b="1" i="1" u="sng" dirty="0">
                <a:solidFill>
                  <a:srgbClr val="C00000"/>
                </a:solidFill>
              </a:rPr>
              <a:t>Năm 2021, bổ sung môn </a:t>
            </a:r>
            <a:r>
              <a:rPr lang="vi-VN" sz="1800" b="1" i="1" u="sng">
                <a:solidFill>
                  <a:srgbClr val="C00000"/>
                </a:solidFill>
              </a:rPr>
              <a:t>tiếng </a:t>
            </a:r>
            <a:r>
              <a:rPr lang="vi-VN" sz="1800" b="1" i="1" u="sng" smtClean="0">
                <a:solidFill>
                  <a:srgbClr val="C00000"/>
                </a:solidFill>
              </a:rPr>
              <a:t>Hàn</a:t>
            </a:r>
            <a:r>
              <a:rPr lang="vi-VN" sz="1800" b="1" i="1" smtClean="0">
                <a:solidFill>
                  <a:srgbClr val="C00000"/>
                </a:solidFill>
              </a:rPr>
              <a:t>.</a:t>
            </a:r>
            <a:endParaRPr lang="vi-VN" sz="1800" b="1" i="1" dirty="0">
              <a:solidFill>
                <a:srgbClr val="C00000"/>
              </a:solidFill>
            </a:endParaRP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4076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2DCA35-81FA-4511-AD83-223BF983E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Tree>
    <p:extLst>
      <p:ext uri="{BB962C8B-B14F-4D97-AF65-F5344CB8AC3E}">
        <p14:creationId xmlns:p14="http://schemas.microsoft.com/office/powerpoint/2010/main" val="136906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28AB7F6-7DA0-49F7-9706-2FFEBA432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1719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77058"/>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38539" y="1063487"/>
            <a:ext cx="8627165" cy="1107996"/>
          </a:xfrm>
          <a:prstGeom prst="rect">
            <a:avLst/>
          </a:prstGeom>
          <a:noFill/>
        </p:spPr>
        <p:txBody>
          <a:bodyPr wrap="square" rtlCol="0">
            <a:spAutoFit/>
          </a:bodyPr>
          <a:lstStyle/>
          <a:p>
            <a:pPr algn="ctr">
              <a:spcBef>
                <a:spcPts val="600"/>
              </a:spcBef>
              <a:spcAft>
                <a:spcPts val="600"/>
              </a:spcAft>
            </a:pPr>
            <a:r>
              <a:rPr lang="en-US" sz="2800" b="1" dirty="0">
                <a:solidFill>
                  <a:schemeClr val="accent2">
                    <a:lumMod val="75000"/>
                  </a:schemeClr>
                </a:solidFill>
                <a:latin typeface="+mj-lt"/>
              </a:rPr>
              <a:t>CÔNG TÁC ĐỀ THI</a:t>
            </a:r>
          </a:p>
          <a:p>
            <a:pPr algn="ctr">
              <a:spcBef>
                <a:spcPts val="600"/>
              </a:spcBef>
              <a:spcAft>
                <a:spcPts val="600"/>
              </a:spcAft>
            </a:pPr>
            <a:r>
              <a:rPr lang="en-US" sz="2800" b="1" dirty="0">
                <a:solidFill>
                  <a:schemeClr val="accent2">
                    <a:lumMod val="75000"/>
                  </a:schemeClr>
                </a:solidFill>
                <a:latin typeface="+mj-lt"/>
              </a:rPr>
              <a:t>KỲ THI TỐT NGHIỆP THPT NĂM 2021</a:t>
            </a:r>
            <a:endParaRPr lang="vi-VN" sz="2800" b="1" dirty="0">
              <a:solidFill>
                <a:schemeClr val="accent2">
                  <a:lumMod val="75000"/>
                </a:schemeClr>
              </a:solidFill>
              <a:latin typeface="+mj-lt"/>
            </a:endParaRPr>
          </a:p>
        </p:txBody>
      </p:sp>
    </p:spTree>
    <p:extLst>
      <p:ext uri="{BB962C8B-B14F-4D97-AF65-F5344CB8AC3E}">
        <p14:creationId xmlns:p14="http://schemas.microsoft.com/office/powerpoint/2010/main" val="171057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Công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tác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đề</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05878" y="750777"/>
            <a:ext cx="8958609" cy="4170372"/>
          </a:xfrm>
          <a:prstGeom prst="rect">
            <a:avLst/>
          </a:prstGeom>
          <a:noFill/>
        </p:spPr>
        <p:txBody>
          <a:bodyPr wrap="square" rtlCol="0">
            <a:spAutoFit/>
          </a:bodyPr>
          <a:lstStyle/>
          <a:p>
            <a:pPr marL="0" indent="0" algn="just">
              <a:lnSpc>
                <a:spcPct val="100000"/>
              </a:lnSpc>
              <a:spcAft>
                <a:spcPts val="300"/>
              </a:spcAft>
              <a:buNone/>
            </a:pPr>
            <a:r>
              <a:rPr lang="en-US" sz="1600" dirty="0">
                <a:cs typeface="Arial" pitchFamily="34" charset="0"/>
              </a:rPr>
              <a:t>1. </a:t>
            </a:r>
            <a:r>
              <a:rPr lang="en-US" sz="1600" dirty="0" err="1">
                <a:cs typeface="Arial" pitchFamily="34" charset="0"/>
              </a:rPr>
              <a:t>Yêu</a:t>
            </a:r>
            <a:r>
              <a:rPr lang="en-US" sz="1600" dirty="0">
                <a:cs typeface="Arial" pitchFamily="34" charset="0"/>
              </a:rPr>
              <a:t> </a:t>
            </a:r>
            <a:r>
              <a:rPr lang="en-US" sz="1600" dirty="0" err="1">
                <a:cs typeface="Arial" pitchFamily="34" charset="0"/>
              </a:rPr>
              <a:t>cầu</a:t>
            </a:r>
            <a:r>
              <a:rPr lang="en-US" sz="1600" dirty="0">
                <a:cs typeface="Arial" pitchFamily="34" charset="0"/>
              </a:rPr>
              <a:t> </a:t>
            </a:r>
            <a:r>
              <a:rPr lang="en-US" sz="1600" dirty="0" err="1">
                <a:cs typeface="Arial" pitchFamily="34" charset="0"/>
              </a:rPr>
              <a:t>chính</a:t>
            </a:r>
            <a:r>
              <a:rPr lang="en-US" sz="1600" dirty="0">
                <a:cs typeface="Arial" pitchFamily="34" charset="0"/>
              </a:rPr>
              <a:t>: </a:t>
            </a:r>
          </a:p>
          <a:p>
            <a:pPr marL="628628" lvl="1" indent="-285750" algn="just">
              <a:lnSpc>
                <a:spcPct val="100000"/>
              </a:lnSpc>
              <a:spcAft>
                <a:spcPts val="300"/>
              </a:spcAft>
              <a:buFont typeface="Arial" panose="020B0604020202020204" pitchFamily="34" charset="0"/>
              <a:buChar char="•"/>
            </a:pPr>
            <a:r>
              <a:rPr lang="vi-VN" sz="1600" dirty="0">
                <a:cs typeface="Arial" pitchFamily="34" charset="0"/>
              </a:rPr>
              <a:t>Nội dung thi nằm trong chương trình THPT, </a:t>
            </a:r>
            <a:r>
              <a:rPr lang="vi-VN" sz="1600" dirty="0">
                <a:solidFill>
                  <a:srgbClr val="FF0000"/>
                </a:solidFill>
                <a:cs typeface="Arial" pitchFamily="34" charset="0"/>
              </a:rPr>
              <a:t>chủ yếu </a:t>
            </a:r>
            <a:r>
              <a:rPr lang="en-US" sz="1600" dirty="0" err="1">
                <a:solidFill>
                  <a:srgbClr val="FF0000"/>
                </a:solidFill>
                <a:cs typeface="Arial" pitchFamily="34" charset="0"/>
              </a:rPr>
              <a:t>là</a:t>
            </a:r>
            <a:r>
              <a:rPr lang="en-US" sz="1600" dirty="0">
                <a:solidFill>
                  <a:srgbClr val="FF0000"/>
                </a:solidFill>
                <a:cs typeface="Arial" pitchFamily="34" charset="0"/>
              </a:rPr>
              <a:t> </a:t>
            </a:r>
            <a:r>
              <a:rPr lang="vi-VN" sz="1600" dirty="0">
                <a:solidFill>
                  <a:srgbClr val="FF0000"/>
                </a:solidFill>
                <a:cs typeface="Arial" pitchFamily="34" charset="0"/>
              </a:rPr>
              <a:t>chương trình lớp 12;</a:t>
            </a:r>
          </a:p>
          <a:p>
            <a:pPr marL="628628" lvl="1" indent="-285750" algn="just">
              <a:lnSpc>
                <a:spcPct val="100000"/>
              </a:lnSpc>
              <a:spcAft>
                <a:spcPts val="300"/>
              </a:spcAft>
              <a:buFont typeface="Arial" panose="020B0604020202020204" pitchFamily="34" charset="0"/>
              <a:buChar char="•"/>
            </a:pPr>
            <a:r>
              <a:rPr lang="vi-VN" sz="1600" dirty="0">
                <a:cs typeface="Arial" pitchFamily="34" charset="0"/>
              </a:rPr>
              <a:t>Bảo đảm chính xác, khoa học và tính sư phạm; lời văn, câu chữ phải rõ ràng;</a:t>
            </a:r>
          </a:p>
          <a:p>
            <a:pPr marL="628628" lvl="1" indent="-285750" algn="just">
              <a:lnSpc>
                <a:spcPct val="100000"/>
              </a:lnSpc>
              <a:spcAft>
                <a:spcPts val="300"/>
              </a:spcAft>
              <a:buFont typeface="Arial" panose="020B0604020202020204" pitchFamily="34" charset="0"/>
              <a:buChar char="•"/>
            </a:pPr>
            <a:r>
              <a:rPr lang="vi-VN" sz="1600" dirty="0">
                <a:cs typeface="Arial" pitchFamily="34" charset="0"/>
              </a:rPr>
              <a:t>Bám sát chuẩn kiến thức, kỹ năng của chương trình THPT; </a:t>
            </a:r>
            <a:r>
              <a:rPr lang="vi-VN" sz="1600" dirty="0">
                <a:solidFill>
                  <a:srgbClr val="FF0000"/>
                </a:solidFill>
                <a:cs typeface="Arial" pitchFamily="34" charset="0"/>
              </a:rPr>
              <a:t>bảo đảm phân loại được thí sinh</a:t>
            </a:r>
            <a:r>
              <a:rPr lang="vi-VN" sz="1600" dirty="0">
                <a:cs typeface="Arial" pitchFamily="34" charset="0"/>
              </a:rPr>
              <a:t>.</a:t>
            </a:r>
            <a:endParaRPr lang="en-US" sz="1600" dirty="0">
              <a:cs typeface="Arial" pitchFamily="34" charset="0"/>
            </a:endParaRPr>
          </a:p>
          <a:p>
            <a:pPr marL="0" lvl="1" indent="0" algn="just">
              <a:lnSpc>
                <a:spcPct val="100000"/>
              </a:lnSpc>
              <a:spcAft>
                <a:spcPts val="300"/>
              </a:spcAft>
              <a:buNone/>
            </a:pPr>
            <a:r>
              <a:rPr lang="en-US" sz="1600" dirty="0">
                <a:cs typeface="Arial" pitchFamily="34" charset="0"/>
              </a:rPr>
              <a:t>2. </a:t>
            </a:r>
            <a:r>
              <a:rPr lang="en-US" sz="1600" dirty="0" err="1">
                <a:cs typeface="Arial" pitchFamily="34" charset="0"/>
              </a:rPr>
              <a:t>Hội</a:t>
            </a:r>
            <a:r>
              <a:rPr lang="en-US" sz="1600" dirty="0">
                <a:cs typeface="Arial" pitchFamily="34" charset="0"/>
              </a:rPr>
              <a:t> </a:t>
            </a:r>
            <a:r>
              <a:rPr lang="en-US" sz="1600" dirty="0" err="1">
                <a:cs typeface="Arial" pitchFamily="34" charset="0"/>
              </a:rPr>
              <a:t>đồng</a:t>
            </a:r>
            <a:r>
              <a:rPr lang="en-US" sz="1600" dirty="0">
                <a:cs typeface="Arial" pitchFamily="34" charset="0"/>
              </a:rPr>
              <a:t> ra </a:t>
            </a:r>
            <a:r>
              <a:rPr lang="en-US" sz="1600" dirty="0" err="1">
                <a:cs typeface="Arial" pitchFamily="34" charset="0"/>
              </a:rPr>
              <a:t>đề</a:t>
            </a:r>
            <a:r>
              <a:rPr lang="en-US" sz="1600" dirty="0">
                <a:cs typeface="Arial" pitchFamily="34" charset="0"/>
              </a:rPr>
              <a:t> </a:t>
            </a:r>
            <a:r>
              <a:rPr lang="en-US" sz="1600" dirty="0" err="1">
                <a:cs typeface="Arial" pitchFamily="34" charset="0"/>
              </a:rPr>
              <a:t>thi</a:t>
            </a:r>
            <a:r>
              <a:rPr lang="en-US" sz="1600" dirty="0">
                <a:cs typeface="Arial" pitchFamily="34" charset="0"/>
              </a:rPr>
              <a:t>: </a:t>
            </a:r>
            <a:r>
              <a:rPr lang="vi-VN" sz="1600" dirty="0">
                <a:solidFill>
                  <a:srgbClr val="FF0000"/>
                </a:solidFill>
                <a:cs typeface="Arial" pitchFamily="34" charset="0"/>
              </a:rPr>
              <a:t>Bộ trưởng Bộ GDĐT quyết định thành lập</a:t>
            </a:r>
            <a:r>
              <a:rPr lang="en-US" sz="1600" dirty="0">
                <a:cs typeface="Arial" pitchFamily="34" charset="0"/>
              </a:rPr>
              <a:t>, </a:t>
            </a:r>
            <a:r>
              <a:rPr lang="en-US" sz="1600" dirty="0" err="1">
                <a:cs typeface="Arial" pitchFamily="34" charset="0"/>
              </a:rPr>
              <a:t>thực</a:t>
            </a:r>
            <a:r>
              <a:rPr lang="en-US" sz="1600" dirty="0">
                <a:cs typeface="Arial" pitchFamily="34" charset="0"/>
              </a:rPr>
              <a:t> </a:t>
            </a:r>
            <a:r>
              <a:rPr lang="en-US" sz="1600" dirty="0" err="1">
                <a:cs typeface="Arial" pitchFamily="34" charset="0"/>
              </a:rPr>
              <a:t>hiện</a:t>
            </a:r>
            <a:r>
              <a:rPr lang="en-US" sz="1600" dirty="0">
                <a:cs typeface="Arial" pitchFamily="34" charset="0"/>
              </a:rPr>
              <a:t> </a:t>
            </a:r>
            <a:r>
              <a:rPr lang="en-US" sz="1600" dirty="0" err="1">
                <a:cs typeface="Arial" pitchFamily="34" charset="0"/>
              </a:rPr>
              <a:t>quy</a:t>
            </a:r>
            <a:r>
              <a:rPr lang="en-US" sz="1600" dirty="0">
                <a:cs typeface="Arial" pitchFamily="34" charset="0"/>
              </a:rPr>
              <a:t> </a:t>
            </a:r>
            <a:r>
              <a:rPr lang="en-US" sz="1600" dirty="0" err="1">
                <a:cs typeface="Arial" pitchFamily="34" charset="0"/>
              </a:rPr>
              <a:t>trình</a:t>
            </a:r>
            <a:r>
              <a:rPr lang="en-US" sz="1600" dirty="0">
                <a:cs typeface="Arial" pitchFamily="34" charset="0"/>
              </a:rPr>
              <a:t> </a:t>
            </a:r>
            <a:r>
              <a:rPr lang="en-US" sz="1600" dirty="0" err="1">
                <a:cs typeface="Arial" pitchFamily="34" charset="0"/>
              </a:rPr>
              <a:t>công</a:t>
            </a:r>
            <a:r>
              <a:rPr lang="en-US" sz="1600" dirty="0">
                <a:cs typeface="Arial" pitchFamily="34" charset="0"/>
              </a:rPr>
              <a:t> </a:t>
            </a:r>
            <a:r>
              <a:rPr lang="en-US" sz="1600" dirty="0" err="1">
                <a:cs typeface="Arial" pitchFamily="34" charset="0"/>
              </a:rPr>
              <a:t>việc</a:t>
            </a:r>
            <a:r>
              <a:rPr lang="en-US" sz="1600" dirty="0">
                <a:cs typeface="Arial" pitchFamily="34" charset="0"/>
              </a:rPr>
              <a:t> </a:t>
            </a:r>
            <a:r>
              <a:rPr lang="en-US" sz="1600" dirty="0" err="1">
                <a:cs typeface="Arial" pitchFamily="34" charset="0"/>
              </a:rPr>
              <a:t>theo</a:t>
            </a:r>
            <a:r>
              <a:rPr lang="en-US" sz="1600" dirty="0">
                <a:cs typeface="Arial" pitchFamily="34" charset="0"/>
              </a:rPr>
              <a:t> </a:t>
            </a:r>
            <a:r>
              <a:rPr lang="en-US" sz="1600" dirty="0" err="1">
                <a:cs typeface="Arial" pitchFamily="34" charset="0"/>
              </a:rPr>
              <a:t>Quy</a:t>
            </a:r>
            <a:r>
              <a:rPr lang="en-US" sz="1600" dirty="0">
                <a:cs typeface="Arial" pitchFamily="34" charset="0"/>
              </a:rPr>
              <a:t> </a:t>
            </a:r>
            <a:r>
              <a:rPr lang="en-US" sz="1600" dirty="0" err="1">
                <a:cs typeface="Arial" pitchFamily="34" charset="0"/>
              </a:rPr>
              <a:t>chế</a:t>
            </a:r>
            <a:r>
              <a:rPr lang="en-US" sz="1600" dirty="0">
                <a:cs typeface="Arial" pitchFamily="34" charset="0"/>
              </a:rPr>
              <a:t> </a:t>
            </a:r>
            <a:r>
              <a:rPr lang="en-US" sz="1600" dirty="0" err="1">
                <a:cs typeface="Arial" pitchFamily="34" charset="0"/>
              </a:rPr>
              <a:t>thi</a:t>
            </a:r>
            <a:r>
              <a:rPr lang="en-US" sz="1600" dirty="0">
                <a:cs typeface="Arial" pitchFamily="34" charset="0"/>
              </a:rPr>
              <a:t> </a:t>
            </a:r>
            <a:r>
              <a:rPr lang="en-US" sz="1600" dirty="0" err="1">
                <a:cs typeface="Arial" pitchFamily="34" charset="0"/>
              </a:rPr>
              <a:t>với</a:t>
            </a:r>
            <a:r>
              <a:rPr lang="en-US" sz="1600" dirty="0">
                <a:cs typeface="Arial" pitchFamily="34" charset="0"/>
              </a:rPr>
              <a:t> </a:t>
            </a:r>
            <a:r>
              <a:rPr lang="en-US" sz="1600" dirty="0" err="1">
                <a:cs typeface="Arial" pitchFamily="34" charset="0"/>
              </a:rPr>
              <a:t>yêu</a:t>
            </a:r>
            <a:r>
              <a:rPr lang="en-US" sz="1600" dirty="0">
                <a:cs typeface="Arial" pitchFamily="34" charset="0"/>
              </a:rPr>
              <a:t> </a:t>
            </a:r>
            <a:r>
              <a:rPr lang="en-US" sz="1600" dirty="0" err="1">
                <a:cs typeface="Arial" pitchFamily="34" charset="0"/>
              </a:rPr>
              <a:t>cầu</a:t>
            </a:r>
            <a:r>
              <a:rPr lang="en-US" sz="1600" dirty="0">
                <a:cs typeface="Arial" pitchFamily="34" charset="0"/>
              </a:rPr>
              <a:t> </a:t>
            </a:r>
            <a:r>
              <a:rPr lang="en-US" sz="1600" dirty="0" err="1">
                <a:cs typeface="Arial" pitchFamily="34" charset="0"/>
              </a:rPr>
              <a:t>cao</a:t>
            </a:r>
            <a:r>
              <a:rPr lang="en-US" sz="1600" dirty="0">
                <a:cs typeface="Arial" pitchFamily="34" charset="0"/>
              </a:rPr>
              <a:t> </a:t>
            </a:r>
            <a:r>
              <a:rPr lang="en-US" sz="1600" dirty="0" err="1">
                <a:cs typeface="Arial" pitchFamily="34" charset="0"/>
              </a:rPr>
              <a:t>về</a:t>
            </a:r>
            <a:r>
              <a:rPr lang="en-US" sz="1600" dirty="0">
                <a:cs typeface="Arial" pitchFamily="34" charset="0"/>
              </a:rPr>
              <a:t> </a:t>
            </a:r>
            <a:r>
              <a:rPr lang="en-US" sz="1600" dirty="0" err="1">
                <a:cs typeface="Arial" pitchFamily="34" charset="0"/>
              </a:rPr>
              <a:t>nhân</a:t>
            </a:r>
            <a:r>
              <a:rPr lang="en-US" sz="1600" dirty="0">
                <a:cs typeface="Arial" pitchFamily="34" charset="0"/>
              </a:rPr>
              <a:t> </a:t>
            </a:r>
            <a:r>
              <a:rPr lang="en-US" sz="1600" dirty="0" err="1">
                <a:cs typeface="Arial" pitchFamily="34" charset="0"/>
              </a:rPr>
              <a:t>lực</a:t>
            </a:r>
            <a:r>
              <a:rPr lang="en-US" sz="1600" dirty="0">
                <a:cs typeface="Arial" pitchFamily="34" charset="0"/>
              </a:rPr>
              <a:t> </a:t>
            </a:r>
            <a:r>
              <a:rPr lang="en-US" sz="1600" dirty="0" err="1">
                <a:cs typeface="Arial" pitchFamily="34" charset="0"/>
              </a:rPr>
              <a:t>tham</a:t>
            </a:r>
            <a:r>
              <a:rPr lang="en-US" sz="1600" dirty="0">
                <a:cs typeface="Arial" pitchFamily="34" charset="0"/>
              </a:rPr>
              <a:t> </a:t>
            </a:r>
            <a:r>
              <a:rPr lang="en-US" sz="1600" dirty="0" err="1">
                <a:cs typeface="Arial" pitchFamily="34" charset="0"/>
              </a:rPr>
              <a:t>gia</a:t>
            </a:r>
            <a:r>
              <a:rPr lang="en-US" sz="1600" dirty="0">
                <a:cs typeface="Arial" pitchFamily="34" charset="0"/>
              </a:rPr>
              <a:t>.</a:t>
            </a:r>
          </a:p>
          <a:p>
            <a:pPr marL="0" lvl="1" indent="0">
              <a:lnSpc>
                <a:spcPct val="100000"/>
              </a:lnSpc>
              <a:spcAft>
                <a:spcPts val="300"/>
              </a:spcAft>
              <a:buNone/>
            </a:pPr>
            <a:r>
              <a:rPr lang="en-US" sz="1600" dirty="0">
                <a:cs typeface="Arial" pitchFamily="34" charset="0"/>
              </a:rPr>
              <a:t>3. </a:t>
            </a:r>
            <a:r>
              <a:rPr lang="en-US" sz="1600" dirty="0" err="1">
                <a:cs typeface="Arial" pitchFamily="34" charset="0"/>
              </a:rPr>
              <a:t>Công</a:t>
            </a:r>
            <a:r>
              <a:rPr lang="en-US" sz="1600" dirty="0">
                <a:cs typeface="Arial" pitchFamily="34" charset="0"/>
              </a:rPr>
              <a:t> </a:t>
            </a:r>
            <a:r>
              <a:rPr lang="en-US" sz="1600" dirty="0" err="1">
                <a:cs typeface="Arial" pitchFamily="34" charset="0"/>
              </a:rPr>
              <a:t>tác</a:t>
            </a:r>
            <a:r>
              <a:rPr lang="en-US" sz="1600" dirty="0">
                <a:cs typeface="Arial" pitchFamily="34" charset="0"/>
              </a:rPr>
              <a:t> </a:t>
            </a:r>
            <a:r>
              <a:rPr lang="en-US" sz="1600" dirty="0" err="1">
                <a:cs typeface="Arial" pitchFamily="34" charset="0"/>
              </a:rPr>
              <a:t>vận</a:t>
            </a:r>
            <a:r>
              <a:rPr lang="en-US" sz="1600" dirty="0">
                <a:cs typeface="Arial" pitchFamily="34" charset="0"/>
              </a:rPr>
              <a:t> </a:t>
            </a:r>
            <a:r>
              <a:rPr lang="en-US" sz="1600" dirty="0" err="1">
                <a:cs typeface="Arial" pitchFamily="34" charset="0"/>
              </a:rPr>
              <a:t>chuyển</a:t>
            </a:r>
            <a:r>
              <a:rPr lang="en-US" sz="1600" dirty="0">
                <a:cs typeface="Arial" pitchFamily="34" charset="0"/>
              </a:rPr>
              <a:t>, </a:t>
            </a:r>
            <a:r>
              <a:rPr lang="en-US" sz="1600" dirty="0" err="1">
                <a:cs typeface="Arial" pitchFamily="34" charset="0"/>
              </a:rPr>
              <a:t>bàn</a:t>
            </a:r>
            <a:r>
              <a:rPr lang="en-US" sz="1600" dirty="0">
                <a:cs typeface="Arial" pitchFamily="34" charset="0"/>
              </a:rPr>
              <a:t> </a:t>
            </a:r>
            <a:r>
              <a:rPr lang="en-US" sz="1600" dirty="0" err="1">
                <a:cs typeface="Arial" pitchFamily="34" charset="0"/>
              </a:rPr>
              <a:t>giao</a:t>
            </a:r>
            <a:r>
              <a:rPr lang="en-US" sz="1600" dirty="0">
                <a:cs typeface="Arial" pitchFamily="34" charset="0"/>
              </a:rPr>
              <a:t> </a:t>
            </a:r>
            <a:r>
              <a:rPr lang="en-US" sz="1600" dirty="0" err="1">
                <a:cs typeface="Arial" pitchFamily="34" charset="0"/>
              </a:rPr>
              <a:t>đề</a:t>
            </a:r>
            <a:r>
              <a:rPr lang="en-US" sz="1600" dirty="0">
                <a:cs typeface="Arial" pitchFamily="34" charset="0"/>
              </a:rPr>
              <a:t> </a:t>
            </a:r>
            <a:r>
              <a:rPr lang="en-US" sz="1600" dirty="0" err="1">
                <a:cs typeface="Arial" pitchFamily="34" charset="0"/>
              </a:rPr>
              <a:t>thi</a:t>
            </a:r>
            <a:r>
              <a:rPr lang="en-US" sz="1600" dirty="0">
                <a:cs typeface="Arial" pitchFamily="34" charset="0"/>
              </a:rPr>
              <a:t> </a:t>
            </a:r>
            <a:r>
              <a:rPr lang="en-US" sz="1600" dirty="0" err="1">
                <a:cs typeface="Arial" pitchFamily="34" charset="0"/>
              </a:rPr>
              <a:t>gốc</a:t>
            </a:r>
            <a:r>
              <a:rPr lang="en-US" sz="1600" dirty="0">
                <a:cs typeface="Arial" pitchFamily="34" charset="0"/>
              </a:rPr>
              <a:t>:</a:t>
            </a:r>
          </a:p>
          <a:p>
            <a:pPr marL="0" lvl="1" indent="0">
              <a:lnSpc>
                <a:spcPct val="100000"/>
              </a:lnSpc>
              <a:spcAft>
                <a:spcPts val="300"/>
              </a:spcAft>
              <a:buNone/>
            </a:pPr>
            <a:r>
              <a:rPr lang="en-US" sz="1600" dirty="0">
                <a:cs typeface="Arial" pitchFamily="34" charset="0"/>
              </a:rPr>
              <a:t>	- </a:t>
            </a:r>
            <a:r>
              <a:rPr lang="en-US" sz="1600" dirty="0" err="1">
                <a:cs typeface="Arial" pitchFamily="34" charset="0"/>
              </a:rPr>
              <a:t>Hội</a:t>
            </a:r>
            <a:r>
              <a:rPr lang="en-US" sz="1600" dirty="0">
                <a:cs typeface="Arial" pitchFamily="34" charset="0"/>
              </a:rPr>
              <a:t> </a:t>
            </a:r>
            <a:r>
              <a:rPr lang="en-US" sz="1600" dirty="0" err="1">
                <a:cs typeface="Arial" pitchFamily="34" charset="0"/>
              </a:rPr>
              <a:t>đồng</a:t>
            </a:r>
            <a:r>
              <a:rPr lang="en-US" sz="1600" dirty="0">
                <a:cs typeface="Arial" pitchFamily="34" charset="0"/>
              </a:rPr>
              <a:t> ra </a:t>
            </a:r>
            <a:r>
              <a:rPr lang="en-US" sz="1600" dirty="0" err="1">
                <a:cs typeface="Arial" pitchFamily="34" charset="0"/>
              </a:rPr>
              <a:t>đề</a:t>
            </a:r>
            <a:r>
              <a:rPr lang="en-US" sz="1600" dirty="0">
                <a:cs typeface="Arial" pitchFamily="34" charset="0"/>
              </a:rPr>
              <a:t> </a:t>
            </a:r>
            <a:r>
              <a:rPr lang="en-US" sz="1600" dirty="0" err="1">
                <a:cs typeface="Arial" pitchFamily="34" charset="0"/>
              </a:rPr>
              <a:t>thi</a:t>
            </a:r>
            <a:r>
              <a:rPr lang="en-US" sz="1600" dirty="0">
                <a:cs typeface="Arial" pitchFamily="34" charset="0"/>
              </a:rPr>
              <a:t> =&gt; Ban </a:t>
            </a:r>
            <a:r>
              <a:rPr lang="en-US" sz="1600" dirty="0" err="1">
                <a:cs typeface="Arial" pitchFamily="34" charset="0"/>
              </a:rPr>
              <a:t>chỉ</a:t>
            </a:r>
            <a:r>
              <a:rPr lang="en-US" sz="1600" dirty="0">
                <a:cs typeface="Arial" pitchFamily="34" charset="0"/>
              </a:rPr>
              <a:t> </a:t>
            </a:r>
            <a:r>
              <a:rPr lang="en-US" sz="1600" dirty="0" err="1">
                <a:cs typeface="Arial" pitchFamily="34" charset="0"/>
              </a:rPr>
              <a:t>đạo</a:t>
            </a:r>
            <a:r>
              <a:rPr lang="en-US" sz="1600" dirty="0">
                <a:cs typeface="Arial" pitchFamily="34" charset="0"/>
              </a:rPr>
              <a:t> </a:t>
            </a:r>
            <a:r>
              <a:rPr lang="en-US" sz="1600" dirty="0" err="1">
                <a:cs typeface="Arial" pitchFamily="34" charset="0"/>
              </a:rPr>
              <a:t>quốc</a:t>
            </a:r>
            <a:r>
              <a:rPr lang="en-US" sz="1600" dirty="0">
                <a:cs typeface="Arial" pitchFamily="34" charset="0"/>
              </a:rPr>
              <a:t> </a:t>
            </a:r>
            <a:r>
              <a:rPr lang="en-US" sz="1600" dirty="0" err="1">
                <a:cs typeface="Arial" pitchFamily="34" charset="0"/>
              </a:rPr>
              <a:t>gia</a:t>
            </a:r>
            <a:r>
              <a:rPr lang="en-US" sz="1600" dirty="0">
                <a:cs typeface="Arial" pitchFamily="34" charset="0"/>
              </a:rPr>
              <a:t> =&gt; CT </a:t>
            </a:r>
            <a:r>
              <a:rPr lang="en-US" sz="1600" dirty="0" err="1">
                <a:cs typeface="Arial" pitchFamily="34" charset="0"/>
              </a:rPr>
              <a:t>Hội</a:t>
            </a:r>
            <a:r>
              <a:rPr lang="en-US" sz="1600" dirty="0">
                <a:cs typeface="Arial" pitchFamily="34" charset="0"/>
              </a:rPr>
              <a:t> </a:t>
            </a:r>
            <a:r>
              <a:rPr lang="en-US" sz="1600" dirty="0" err="1">
                <a:cs typeface="Arial" pitchFamily="34" charset="0"/>
              </a:rPr>
              <a:t>đồng</a:t>
            </a:r>
            <a:r>
              <a:rPr lang="en-US" sz="1600" dirty="0">
                <a:cs typeface="Arial" pitchFamily="34" charset="0"/>
              </a:rPr>
              <a:t> </a:t>
            </a:r>
            <a:r>
              <a:rPr lang="en-US" sz="1600" dirty="0" err="1">
                <a:cs typeface="Arial" pitchFamily="34" charset="0"/>
              </a:rPr>
              <a:t>thi</a:t>
            </a:r>
            <a:r>
              <a:rPr lang="en-US" sz="1600" dirty="0">
                <a:cs typeface="Arial" pitchFamily="34" charset="0"/>
              </a:rPr>
              <a:t>.</a:t>
            </a:r>
          </a:p>
          <a:p>
            <a:pPr marL="0" lvl="1" indent="0">
              <a:lnSpc>
                <a:spcPct val="100000"/>
              </a:lnSpc>
              <a:spcAft>
                <a:spcPts val="300"/>
              </a:spcAft>
              <a:buNone/>
            </a:pPr>
            <a:r>
              <a:rPr lang="en-US" sz="1600" dirty="0">
                <a:cs typeface="Arial" pitchFamily="34" charset="0"/>
              </a:rPr>
              <a:t>4. </a:t>
            </a:r>
            <a:r>
              <a:rPr lang="en-US" sz="1600" dirty="0" err="1">
                <a:cs typeface="Arial" pitchFamily="34" charset="0"/>
              </a:rPr>
              <a:t>Công</a:t>
            </a:r>
            <a:r>
              <a:rPr lang="en-US" sz="1600" dirty="0">
                <a:cs typeface="Arial" pitchFamily="34" charset="0"/>
              </a:rPr>
              <a:t> </a:t>
            </a:r>
            <a:r>
              <a:rPr lang="en-US" sz="1600" dirty="0" err="1">
                <a:cs typeface="Arial" pitchFamily="34" charset="0"/>
              </a:rPr>
              <a:t>tác</a:t>
            </a:r>
            <a:r>
              <a:rPr lang="en-US" sz="1600" dirty="0">
                <a:cs typeface="Arial" pitchFamily="34" charset="0"/>
              </a:rPr>
              <a:t> in </a:t>
            </a:r>
            <a:r>
              <a:rPr lang="en-US" sz="1600" dirty="0" err="1">
                <a:cs typeface="Arial" pitchFamily="34" charset="0"/>
              </a:rPr>
              <a:t>sao</a:t>
            </a:r>
            <a:r>
              <a:rPr lang="en-US" sz="1600" dirty="0">
                <a:cs typeface="Arial" pitchFamily="34" charset="0"/>
              </a:rPr>
              <a:t>, </a:t>
            </a:r>
            <a:r>
              <a:rPr lang="en-US" sz="1600" dirty="0" err="1">
                <a:cs typeface="Arial" pitchFamily="34" charset="0"/>
              </a:rPr>
              <a:t>vận</a:t>
            </a:r>
            <a:r>
              <a:rPr lang="en-US" sz="1600" dirty="0">
                <a:cs typeface="Arial" pitchFamily="34" charset="0"/>
              </a:rPr>
              <a:t> </a:t>
            </a:r>
            <a:r>
              <a:rPr lang="en-US" sz="1600" dirty="0" err="1">
                <a:cs typeface="Arial" pitchFamily="34" charset="0"/>
              </a:rPr>
              <a:t>chuyển</a:t>
            </a:r>
            <a:r>
              <a:rPr lang="en-US" sz="1600" dirty="0">
                <a:cs typeface="Arial" pitchFamily="34" charset="0"/>
              </a:rPr>
              <a:t> </a:t>
            </a:r>
            <a:r>
              <a:rPr lang="en-US" sz="1600" dirty="0" err="1">
                <a:cs typeface="Arial" pitchFamily="34" charset="0"/>
              </a:rPr>
              <a:t>và</a:t>
            </a:r>
            <a:r>
              <a:rPr lang="en-US" sz="1600" dirty="0">
                <a:cs typeface="Arial" pitchFamily="34" charset="0"/>
              </a:rPr>
              <a:t> </a:t>
            </a:r>
            <a:r>
              <a:rPr lang="en-US" sz="1600" dirty="0" err="1">
                <a:cs typeface="Arial" pitchFamily="34" charset="0"/>
              </a:rPr>
              <a:t>bàn</a:t>
            </a:r>
            <a:r>
              <a:rPr lang="en-US" sz="1600" dirty="0">
                <a:cs typeface="Arial" pitchFamily="34" charset="0"/>
              </a:rPr>
              <a:t> </a:t>
            </a:r>
            <a:r>
              <a:rPr lang="en-US" sz="1600" dirty="0" err="1">
                <a:cs typeface="Arial" pitchFamily="34" charset="0"/>
              </a:rPr>
              <a:t>giao</a:t>
            </a:r>
            <a:r>
              <a:rPr lang="en-US" sz="1600" dirty="0">
                <a:cs typeface="Arial" pitchFamily="34" charset="0"/>
              </a:rPr>
              <a:t> </a:t>
            </a:r>
            <a:r>
              <a:rPr lang="en-US" sz="1600" dirty="0" err="1">
                <a:cs typeface="Arial" pitchFamily="34" charset="0"/>
              </a:rPr>
              <a:t>đề</a:t>
            </a:r>
            <a:r>
              <a:rPr lang="en-US" sz="1600" dirty="0">
                <a:cs typeface="Arial" pitchFamily="34" charset="0"/>
              </a:rPr>
              <a:t> </a:t>
            </a:r>
            <a:r>
              <a:rPr lang="en-US" sz="1600" dirty="0" err="1">
                <a:cs typeface="Arial" pitchFamily="34" charset="0"/>
              </a:rPr>
              <a:t>thi</a:t>
            </a:r>
            <a:r>
              <a:rPr lang="en-US" sz="1600" dirty="0">
                <a:cs typeface="Arial" pitchFamily="34" charset="0"/>
              </a:rPr>
              <a:t>:</a:t>
            </a:r>
          </a:p>
          <a:p>
            <a:pPr marL="0" lvl="1" indent="0">
              <a:lnSpc>
                <a:spcPct val="100000"/>
              </a:lnSpc>
              <a:spcAft>
                <a:spcPts val="300"/>
              </a:spcAft>
              <a:buNone/>
            </a:pPr>
            <a:r>
              <a:rPr lang="en-US" sz="1600" dirty="0">
                <a:cs typeface="Arial" pitchFamily="34" charset="0"/>
              </a:rPr>
              <a:t>	- </a:t>
            </a:r>
            <a:r>
              <a:rPr lang="vi-VN" sz="1600" dirty="0">
                <a:cs typeface="Arial" pitchFamily="34" charset="0"/>
              </a:rPr>
              <a:t>Ban In sao đề thi làm việc tập trung theo </a:t>
            </a:r>
            <a:r>
              <a:rPr lang="vi-VN" sz="1600" dirty="0">
                <a:solidFill>
                  <a:srgbClr val="FF0000"/>
                </a:solidFill>
                <a:cs typeface="Arial" pitchFamily="34" charset="0"/>
              </a:rPr>
              <a:t>nguyên tắc cách ly triệt để</a:t>
            </a:r>
            <a:r>
              <a:rPr lang="vi-VN" sz="1600" dirty="0">
                <a:cs typeface="Arial" pitchFamily="34" charset="0"/>
              </a:rPr>
              <a:t>;</a:t>
            </a:r>
          </a:p>
          <a:p>
            <a:pPr marL="0" lvl="1" indent="0" algn="just">
              <a:lnSpc>
                <a:spcPct val="100000"/>
              </a:lnSpc>
              <a:spcAft>
                <a:spcPts val="300"/>
              </a:spcAft>
              <a:buNone/>
            </a:pPr>
            <a:r>
              <a:rPr lang="vi-VN" sz="1600" dirty="0">
                <a:cs typeface="Arial" pitchFamily="34" charset="0"/>
              </a:rPr>
              <a:t>	- </a:t>
            </a:r>
            <a:r>
              <a:rPr lang="vi-VN" sz="1600" b="1" dirty="0">
                <a:solidFill>
                  <a:srgbClr val="C00000"/>
                </a:solidFill>
                <a:cs typeface="Arial" pitchFamily="34" charset="0"/>
              </a:rPr>
              <a:t>Vận chuyển và bàn giao đề thi được công an giám sát, bảo vệ.</a:t>
            </a:r>
            <a:endParaRPr lang="en-US" sz="1600" b="1" dirty="0">
              <a:solidFill>
                <a:srgbClr val="C00000"/>
              </a:solidFill>
              <a:cs typeface="Arial" pitchFamily="34" charset="0"/>
            </a:endParaRPr>
          </a:p>
          <a:p>
            <a:pPr marL="0" lvl="1" indent="0" algn="just">
              <a:lnSpc>
                <a:spcPct val="100000"/>
              </a:lnSpc>
              <a:spcAft>
                <a:spcPts val="300"/>
              </a:spcAft>
              <a:buNone/>
            </a:pPr>
            <a:r>
              <a:rPr lang="en-US" sz="1600" dirty="0">
                <a:cs typeface="Arial" pitchFamily="34" charset="0"/>
              </a:rPr>
              <a:t>5. </a:t>
            </a:r>
            <a:r>
              <a:rPr lang="en-US" sz="1600" dirty="0" err="1">
                <a:cs typeface="Arial" pitchFamily="34" charset="0"/>
              </a:rPr>
              <a:t>Bảo</a:t>
            </a:r>
            <a:r>
              <a:rPr lang="en-US" sz="1600" dirty="0">
                <a:cs typeface="Arial" pitchFamily="34" charset="0"/>
              </a:rPr>
              <a:t> </a:t>
            </a:r>
            <a:r>
              <a:rPr lang="en-US" sz="1600" dirty="0" err="1">
                <a:cs typeface="Arial" pitchFamily="34" charset="0"/>
              </a:rPr>
              <a:t>đảm</a:t>
            </a:r>
            <a:r>
              <a:rPr lang="en-US" sz="1600" dirty="0">
                <a:cs typeface="Arial" pitchFamily="34" charset="0"/>
              </a:rPr>
              <a:t> </a:t>
            </a:r>
            <a:r>
              <a:rPr lang="en-US" sz="1600" dirty="0" err="1">
                <a:solidFill>
                  <a:srgbClr val="FF0000"/>
                </a:solidFill>
                <a:cs typeface="Arial" pitchFamily="34" charset="0"/>
              </a:rPr>
              <a:t>tuyệt</a:t>
            </a:r>
            <a:r>
              <a:rPr lang="en-US" sz="1600" dirty="0">
                <a:solidFill>
                  <a:srgbClr val="FF0000"/>
                </a:solidFill>
                <a:cs typeface="Arial" pitchFamily="34" charset="0"/>
              </a:rPr>
              <a:t> </a:t>
            </a:r>
            <a:r>
              <a:rPr lang="en-US" sz="1600" dirty="0" err="1">
                <a:solidFill>
                  <a:srgbClr val="FF0000"/>
                </a:solidFill>
                <a:cs typeface="Arial" pitchFamily="34" charset="0"/>
              </a:rPr>
              <a:t>đối</a:t>
            </a:r>
            <a:r>
              <a:rPr lang="en-US" sz="1600" dirty="0">
                <a:solidFill>
                  <a:srgbClr val="FF0000"/>
                </a:solidFill>
                <a:cs typeface="Arial" pitchFamily="34" charset="0"/>
              </a:rPr>
              <a:t> an </a:t>
            </a:r>
            <a:r>
              <a:rPr lang="en-US" sz="1600" dirty="0" err="1">
                <a:solidFill>
                  <a:srgbClr val="FF0000"/>
                </a:solidFill>
                <a:cs typeface="Arial" pitchFamily="34" charset="0"/>
              </a:rPr>
              <a:t>ninh</a:t>
            </a:r>
            <a:r>
              <a:rPr lang="en-US" sz="1600" dirty="0">
                <a:solidFill>
                  <a:srgbClr val="FF0000"/>
                </a:solidFill>
                <a:cs typeface="Arial" pitchFamily="34" charset="0"/>
              </a:rPr>
              <a:t>, an </a:t>
            </a:r>
            <a:r>
              <a:rPr lang="en-US" sz="1600" dirty="0" err="1">
                <a:solidFill>
                  <a:srgbClr val="FF0000"/>
                </a:solidFill>
                <a:cs typeface="Arial" pitchFamily="34" charset="0"/>
              </a:rPr>
              <a:t>toàn</a:t>
            </a:r>
            <a:r>
              <a:rPr lang="en-US" sz="1600" dirty="0">
                <a:solidFill>
                  <a:srgbClr val="FF0000"/>
                </a:solidFill>
                <a:cs typeface="Arial" pitchFamily="34" charset="0"/>
              </a:rPr>
              <a:t> </a:t>
            </a:r>
            <a:r>
              <a:rPr lang="en-US" sz="1600" dirty="0" err="1">
                <a:solidFill>
                  <a:srgbClr val="FF0000"/>
                </a:solidFill>
                <a:cs typeface="Arial" pitchFamily="34" charset="0"/>
              </a:rPr>
              <a:t>Đề</a:t>
            </a:r>
            <a:r>
              <a:rPr lang="en-US" sz="1600" dirty="0">
                <a:solidFill>
                  <a:srgbClr val="FF0000"/>
                </a:solidFill>
                <a:cs typeface="Arial" pitchFamily="34" charset="0"/>
              </a:rPr>
              <a:t> </a:t>
            </a:r>
            <a:r>
              <a:rPr lang="en-US" sz="1600" dirty="0" err="1">
                <a:solidFill>
                  <a:srgbClr val="FF0000"/>
                </a:solidFill>
                <a:cs typeface="Arial" pitchFamily="34" charset="0"/>
              </a:rPr>
              <a:t>thi</a:t>
            </a:r>
            <a:r>
              <a:rPr lang="en-US" sz="1600" dirty="0">
                <a:solidFill>
                  <a:srgbClr val="FF0000"/>
                </a:solidFill>
                <a:cs typeface="Arial" pitchFamily="34" charset="0"/>
              </a:rPr>
              <a:t>- </a:t>
            </a:r>
            <a:r>
              <a:rPr lang="en-US" sz="1600" dirty="0" err="1">
                <a:solidFill>
                  <a:srgbClr val="FF0000"/>
                </a:solidFill>
                <a:cs typeface="Arial" pitchFamily="34" charset="0"/>
              </a:rPr>
              <a:t>Tài</a:t>
            </a:r>
            <a:r>
              <a:rPr lang="en-US" sz="1600" dirty="0">
                <a:solidFill>
                  <a:srgbClr val="FF0000"/>
                </a:solidFill>
                <a:cs typeface="Arial" pitchFamily="34" charset="0"/>
              </a:rPr>
              <a:t> </a:t>
            </a:r>
            <a:r>
              <a:rPr lang="en-US" sz="1600" dirty="0" err="1">
                <a:solidFill>
                  <a:srgbClr val="FF0000"/>
                </a:solidFill>
                <a:cs typeface="Arial" pitchFamily="34" charset="0"/>
              </a:rPr>
              <a:t>liệu</a:t>
            </a:r>
            <a:r>
              <a:rPr lang="en-US" sz="1600" dirty="0">
                <a:solidFill>
                  <a:srgbClr val="FF0000"/>
                </a:solidFill>
                <a:cs typeface="Arial" pitchFamily="34" charset="0"/>
              </a:rPr>
              <a:t> “</a:t>
            </a:r>
            <a:r>
              <a:rPr lang="en-US" sz="1600" dirty="0" err="1">
                <a:solidFill>
                  <a:srgbClr val="FF0000"/>
                </a:solidFill>
                <a:cs typeface="Arial" pitchFamily="34" charset="0"/>
              </a:rPr>
              <a:t>Tối</a:t>
            </a:r>
            <a:r>
              <a:rPr lang="en-US" sz="1600" dirty="0">
                <a:solidFill>
                  <a:srgbClr val="FF0000"/>
                </a:solidFill>
                <a:cs typeface="Arial" pitchFamily="34" charset="0"/>
              </a:rPr>
              <a:t> </a:t>
            </a:r>
            <a:r>
              <a:rPr lang="en-US" sz="1600" dirty="0" err="1">
                <a:solidFill>
                  <a:srgbClr val="FF0000"/>
                </a:solidFill>
                <a:cs typeface="Arial" pitchFamily="34" charset="0"/>
              </a:rPr>
              <a:t>mật</a:t>
            </a:r>
            <a:r>
              <a:rPr lang="en-US" sz="1600" dirty="0">
                <a:solidFill>
                  <a:srgbClr val="FF0000"/>
                </a:solidFill>
                <a:cs typeface="Arial" pitchFamily="34" charset="0"/>
              </a:rPr>
              <a:t>” ở </a:t>
            </a:r>
            <a:r>
              <a:rPr lang="en-US" sz="1600" dirty="0" err="1">
                <a:solidFill>
                  <a:srgbClr val="FF0000"/>
                </a:solidFill>
                <a:cs typeface="Arial" pitchFamily="34" charset="0"/>
              </a:rPr>
              <a:t>tất</a:t>
            </a:r>
            <a:r>
              <a:rPr lang="en-US" sz="1600" dirty="0">
                <a:solidFill>
                  <a:srgbClr val="FF0000"/>
                </a:solidFill>
                <a:cs typeface="Arial" pitchFamily="34" charset="0"/>
              </a:rPr>
              <a:t> </a:t>
            </a:r>
            <a:r>
              <a:rPr lang="en-US" sz="1600" dirty="0" err="1">
                <a:solidFill>
                  <a:srgbClr val="FF0000"/>
                </a:solidFill>
                <a:cs typeface="Arial" pitchFamily="34" charset="0"/>
              </a:rPr>
              <a:t>cả</a:t>
            </a:r>
            <a:r>
              <a:rPr lang="en-US" sz="1600" dirty="0">
                <a:solidFill>
                  <a:srgbClr val="FF0000"/>
                </a:solidFill>
                <a:cs typeface="Arial" pitchFamily="34" charset="0"/>
              </a:rPr>
              <a:t> </a:t>
            </a:r>
            <a:r>
              <a:rPr lang="en-US" sz="1600" dirty="0" err="1">
                <a:solidFill>
                  <a:srgbClr val="FF0000"/>
                </a:solidFill>
                <a:cs typeface="Arial" pitchFamily="34" charset="0"/>
              </a:rPr>
              <a:t>các</a:t>
            </a:r>
            <a:r>
              <a:rPr lang="en-US" sz="1600" dirty="0">
                <a:solidFill>
                  <a:srgbClr val="FF0000"/>
                </a:solidFill>
                <a:cs typeface="Arial" pitchFamily="34" charset="0"/>
              </a:rPr>
              <a:t> </a:t>
            </a:r>
            <a:r>
              <a:rPr lang="en-US" sz="1600" dirty="0" err="1">
                <a:solidFill>
                  <a:srgbClr val="FF0000"/>
                </a:solidFill>
                <a:cs typeface="Arial" pitchFamily="34" charset="0"/>
              </a:rPr>
              <a:t>khâu</a:t>
            </a:r>
            <a:r>
              <a:rPr lang="en-US" sz="1600" dirty="0">
                <a:cs typeface="Arial" pitchFamily="34" charset="0"/>
              </a:rPr>
              <a:t>: Ra </a:t>
            </a:r>
            <a:r>
              <a:rPr lang="en-US" sz="1600" dirty="0" err="1">
                <a:cs typeface="Arial" pitchFamily="34" charset="0"/>
              </a:rPr>
              <a:t>đề</a:t>
            </a:r>
            <a:r>
              <a:rPr lang="en-US" sz="1600" dirty="0">
                <a:cs typeface="Arial" pitchFamily="34" charset="0"/>
              </a:rPr>
              <a:t> </a:t>
            </a:r>
            <a:r>
              <a:rPr lang="en-US" sz="1600" dirty="0" err="1">
                <a:cs typeface="Arial" pitchFamily="34" charset="0"/>
              </a:rPr>
              <a:t>thi</a:t>
            </a:r>
            <a:r>
              <a:rPr lang="en-US" sz="1600" dirty="0">
                <a:cs typeface="Arial" pitchFamily="34" charset="0"/>
              </a:rPr>
              <a:t>, in </a:t>
            </a:r>
            <a:r>
              <a:rPr lang="en-US" sz="1600" dirty="0" err="1">
                <a:cs typeface="Arial" pitchFamily="34" charset="0"/>
              </a:rPr>
              <a:t>sao</a:t>
            </a:r>
            <a:r>
              <a:rPr lang="en-US" sz="1600" dirty="0">
                <a:cs typeface="Arial" pitchFamily="34" charset="0"/>
              </a:rPr>
              <a:t>, </a:t>
            </a:r>
            <a:r>
              <a:rPr lang="en-US" sz="1600" dirty="0" err="1">
                <a:cs typeface="Arial" pitchFamily="34" charset="0"/>
              </a:rPr>
              <a:t>vận</a:t>
            </a:r>
            <a:r>
              <a:rPr lang="en-US" sz="1600" dirty="0">
                <a:cs typeface="Arial" pitchFamily="34" charset="0"/>
              </a:rPr>
              <a:t> </a:t>
            </a:r>
            <a:r>
              <a:rPr lang="en-US" sz="1600" dirty="0" err="1">
                <a:cs typeface="Arial" pitchFamily="34" charset="0"/>
              </a:rPr>
              <a:t>chuyển</a:t>
            </a:r>
            <a:r>
              <a:rPr lang="en-US" sz="1600" dirty="0">
                <a:cs typeface="Arial" pitchFamily="34" charset="0"/>
              </a:rPr>
              <a:t>, </a:t>
            </a:r>
            <a:r>
              <a:rPr lang="en-US" sz="1600" dirty="0" err="1">
                <a:cs typeface="Arial" pitchFamily="34" charset="0"/>
              </a:rPr>
              <a:t>bàn</a:t>
            </a:r>
            <a:r>
              <a:rPr lang="en-US" sz="1600" dirty="0">
                <a:cs typeface="Arial" pitchFamily="34" charset="0"/>
              </a:rPr>
              <a:t> </a:t>
            </a:r>
            <a:r>
              <a:rPr lang="en-US" sz="1600" dirty="0" err="1">
                <a:cs typeface="Arial" pitchFamily="34" charset="0"/>
              </a:rPr>
              <a:t>giao</a:t>
            </a:r>
            <a:r>
              <a:rPr lang="en-US" sz="1600" dirty="0">
                <a:cs typeface="Arial" pitchFamily="34" charset="0"/>
              </a:rPr>
              <a:t> </a:t>
            </a:r>
            <a:r>
              <a:rPr lang="en-US" sz="1600" dirty="0" err="1">
                <a:cs typeface="Arial" pitchFamily="34" charset="0"/>
              </a:rPr>
              <a:t>đề</a:t>
            </a:r>
            <a:r>
              <a:rPr lang="en-US" sz="1600" dirty="0">
                <a:cs typeface="Arial" pitchFamily="34" charset="0"/>
              </a:rPr>
              <a:t> </a:t>
            </a:r>
            <a:r>
              <a:rPr lang="en-US" sz="1600" dirty="0" err="1">
                <a:cs typeface="Arial" pitchFamily="34" charset="0"/>
              </a:rPr>
              <a:t>thi</a:t>
            </a:r>
            <a:r>
              <a:rPr lang="en-US" sz="1600" dirty="0">
                <a:cs typeface="Arial" pitchFamily="34" charset="0"/>
              </a:rPr>
              <a:t> </a:t>
            </a:r>
            <a:r>
              <a:rPr lang="en-US" sz="1600" dirty="0" err="1">
                <a:cs typeface="Arial" pitchFamily="34" charset="0"/>
              </a:rPr>
              <a:t>đúng</a:t>
            </a:r>
            <a:r>
              <a:rPr lang="en-US" sz="1600" dirty="0">
                <a:cs typeface="Arial" pitchFamily="34" charset="0"/>
              </a:rPr>
              <a:t> </a:t>
            </a:r>
            <a:r>
              <a:rPr lang="en-US" sz="1600" dirty="0" err="1">
                <a:cs typeface="Arial" pitchFamily="34" charset="0"/>
              </a:rPr>
              <a:t>đối</a:t>
            </a:r>
            <a:r>
              <a:rPr lang="en-US" sz="1600" dirty="0">
                <a:cs typeface="Arial" pitchFamily="34" charset="0"/>
              </a:rPr>
              <a:t> </a:t>
            </a:r>
            <a:r>
              <a:rPr lang="en-US" sz="1600" dirty="0" err="1">
                <a:cs typeface="Arial" pitchFamily="34" charset="0"/>
              </a:rPr>
              <a:t>tượng</a:t>
            </a:r>
            <a:r>
              <a:rPr lang="en-US" sz="1600" dirty="0">
                <a:cs typeface="Arial" pitchFamily="34" charset="0"/>
              </a:rPr>
              <a:t>; </a:t>
            </a:r>
            <a:r>
              <a:rPr lang="en-US" sz="1600" dirty="0" err="1">
                <a:cs typeface="Arial" pitchFamily="34" charset="0"/>
              </a:rPr>
              <a:t>bảo</a:t>
            </a:r>
            <a:r>
              <a:rPr lang="en-US" sz="1600" dirty="0">
                <a:cs typeface="Arial" pitchFamily="34" charset="0"/>
              </a:rPr>
              <a:t> </a:t>
            </a:r>
            <a:r>
              <a:rPr lang="en-US" sz="1600" dirty="0" err="1">
                <a:cs typeface="Arial" pitchFamily="34" charset="0"/>
              </a:rPr>
              <a:t>quản</a:t>
            </a:r>
            <a:r>
              <a:rPr lang="en-US" sz="1600" dirty="0">
                <a:cs typeface="Arial" pitchFamily="34" charset="0"/>
              </a:rPr>
              <a:t> an </a:t>
            </a:r>
            <a:r>
              <a:rPr lang="en-US" sz="1600" dirty="0" err="1">
                <a:cs typeface="Arial" pitchFamily="34" charset="0"/>
              </a:rPr>
              <a:t>toàn</a:t>
            </a:r>
            <a:r>
              <a:rPr lang="en-US" sz="1600" dirty="0">
                <a:cs typeface="Arial" pitchFamily="34" charset="0"/>
              </a:rPr>
              <a:t> </a:t>
            </a:r>
            <a:r>
              <a:rPr lang="en-US" sz="1600" dirty="0" err="1">
                <a:cs typeface="Arial" pitchFamily="34" charset="0"/>
              </a:rPr>
              <a:t>với</a:t>
            </a:r>
            <a:r>
              <a:rPr lang="en-US" sz="1600" dirty="0">
                <a:cs typeface="Arial" pitchFamily="34" charset="0"/>
              </a:rPr>
              <a:t> </a:t>
            </a:r>
            <a:r>
              <a:rPr lang="en-US" sz="1600" dirty="0" err="1">
                <a:cs typeface="Arial" pitchFamily="34" charset="0"/>
              </a:rPr>
              <a:t>sự</a:t>
            </a:r>
            <a:r>
              <a:rPr lang="en-US" sz="1600" dirty="0">
                <a:cs typeface="Arial" pitchFamily="34" charset="0"/>
              </a:rPr>
              <a:t> </a:t>
            </a:r>
            <a:r>
              <a:rPr lang="en-US" sz="1600" dirty="0" err="1">
                <a:solidFill>
                  <a:srgbClr val="FF0000"/>
                </a:solidFill>
                <a:cs typeface="Arial" pitchFamily="34" charset="0"/>
              </a:rPr>
              <a:t>giám</a:t>
            </a:r>
            <a:r>
              <a:rPr lang="en-US" sz="1600" dirty="0">
                <a:solidFill>
                  <a:srgbClr val="FF0000"/>
                </a:solidFill>
                <a:cs typeface="Arial" pitchFamily="34" charset="0"/>
              </a:rPr>
              <a:t> </a:t>
            </a:r>
            <a:r>
              <a:rPr lang="en-US" sz="1600" dirty="0" err="1">
                <a:solidFill>
                  <a:srgbClr val="FF0000"/>
                </a:solidFill>
                <a:cs typeface="Arial" pitchFamily="34" charset="0"/>
              </a:rPr>
              <a:t>sát</a:t>
            </a:r>
            <a:r>
              <a:rPr lang="en-US" sz="1600" dirty="0">
                <a:solidFill>
                  <a:srgbClr val="FF0000"/>
                </a:solidFill>
                <a:cs typeface="Arial" pitchFamily="34" charset="0"/>
              </a:rPr>
              <a:t>, </a:t>
            </a:r>
            <a:r>
              <a:rPr lang="en-US" sz="1600" dirty="0" err="1">
                <a:solidFill>
                  <a:srgbClr val="FF0000"/>
                </a:solidFill>
                <a:cs typeface="Arial" pitchFamily="34" charset="0"/>
              </a:rPr>
              <a:t>bảo</a:t>
            </a:r>
            <a:r>
              <a:rPr lang="en-US" sz="1600" dirty="0">
                <a:solidFill>
                  <a:srgbClr val="FF0000"/>
                </a:solidFill>
                <a:cs typeface="Arial" pitchFamily="34" charset="0"/>
              </a:rPr>
              <a:t> </a:t>
            </a:r>
            <a:r>
              <a:rPr lang="en-US" sz="1600" dirty="0" err="1">
                <a:solidFill>
                  <a:srgbClr val="FF0000"/>
                </a:solidFill>
                <a:cs typeface="Arial" pitchFamily="34" charset="0"/>
              </a:rPr>
              <a:t>vệ</a:t>
            </a:r>
            <a:r>
              <a:rPr lang="en-US" sz="1600" dirty="0">
                <a:solidFill>
                  <a:srgbClr val="FF0000"/>
                </a:solidFill>
                <a:cs typeface="Arial" pitchFamily="34" charset="0"/>
              </a:rPr>
              <a:t> </a:t>
            </a:r>
            <a:r>
              <a:rPr lang="vi-VN" sz="1600" dirty="0">
                <a:solidFill>
                  <a:srgbClr val="FF0000"/>
                </a:solidFill>
                <a:cs typeface="Arial" pitchFamily="34" charset="0"/>
              </a:rPr>
              <a:t>liên tục 24 giờ/ngày của </a:t>
            </a:r>
            <a:r>
              <a:rPr lang="en-US" sz="1600" dirty="0" err="1">
                <a:solidFill>
                  <a:srgbClr val="FF0000"/>
                </a:solidFill>
                <a:cs typeface="Arial" pitchFamily="34" charset="0"/>
              </a:rPr>
              <a:t>công</a:t>
            </a:r>
            <a:r>
              <a:rPr lang="en-US" sz="1600" dirty="0">
                <a:solidFill>
                  <a:srgbClr val="FF0000"/>
                </a:solidFill>
                <a:cs typeface="Arial" pitchFamily="34" charset="0"/>
              </a:rPr>
              <a:t> an</a:t>
            </a:r>
            <a:r>
              <a:rPr lang="en-US" sz="1600" dirty="0">
                <a:cs typeface="Arial" pitchFamily="34" charset="0"/>
              </a:rPr>
              <a:t> </a:t>
            </a:r>
            <a:r>
              <a:rPr lang="en-US" sz="1600" dirty="0" err="1">
                <a:cs typeface="Arial" pitchFamily="34" charset="0"/>
              </a:rPr>
              <a:t>và</a:t>
            </a:r>
            <a:r>
              <a:rPr lang="en-US" sz="1600" dirty="0">
                <a:cs typeface="Arial" pitchFamily="34" charset="0"/>
              </a:rPr>
              <a:t> </a:t>
            </a:r>
            <a:r>
              <a:rPr lang="en-US" sz="1600" dirty="0" err="1">
                <a:cs typeface="Arial" pitchFamily="34" charset="0"/>
              </a:rPr>
              <a:t>những</a:t>
            </a:r>
            <a:r>
              <a:rPr lang="en-US" sz="1600" dirty="0">
                <a:cs typeface="Arial" pitchFamily="34" charset="0"/>
              </a:rPr>
              <a:t> </a:t>
            </a:r>
            <a:r>
              <a:rPr lang="en-US" sz="1600" dirty="0" err="1">
                <a:cs typeface="Arial" pitchFamily="34" charset="0"/>
              </a:rPr>
              <a:t>người</a:t>
            </a:r>
            <a:r>
              <a:rPr lang="en-US" sz="1600" dirty="0">
                <a:cs typeface="Arial" pitchFamily="34" charset="0"/>
              </a:rPr>
              <a:t> </a:t>
            </a:r>
            <a:r>
              <a:rPr lang="en-US" sz="1600" dirty="0" err="1">
                <a:cs typeface="Arial" pitchFamily="34" charset="0"/>
              </a:rPr>
              <a:t>có</a:t>
            </a:r>
            <a:r>
              <a:rPr lang="en-US" sz="1600" dirty="0">
                <a:cs typeface="Arial" pitchFamily="34" charset="0"/>
              </a:rPr>
              <a:t> </a:t>
            </a:r>
            <a:r>
              <a:rPr lang="en-US" sz="1600" dirty="0" err="1">
                <a:cs typeface="Arial" pitchFamily="34" charset="0"/>
              </a:rPr>
              <a:t>trách</a:t>
            </a:r>
            <a:r>
              <a:rPr lang="en-US" sz="1600" dirty="0">
                <a:cs typeface="Arial" pitchFamily="34" charset="0"/>
              </a:rPr>
              <a:t> </a:t>
            </a:r>
            <a:r>
              <a:rPr lang="en-US" sz="1600" dirty="0" err="1">
                <a:cs typeface="Arial" pitchFamily="34" charset="0"/>
              </a:rPr>
              <a:t>nhiệm</a:t>
            </a:r>
            <a:r>
              <a:rPr lang="en-US" sz="1600" dirty="0">
                <a:cs typeface="Arial" pitchFamily="34" charset="0"/>
              </a:rPr>
              <a:t> </a:t>
            </a:r>
            <a:r>
              <a:rPr lang="en-US" sz="1600" dirty="0" err="1">
                <a:cs typeface="Arial" pitchFamily="34" charset="0"/>
              </a:rPr>
              <a:t>cùng</a:t>
            </a:r>
            <a:r>
              <a:rPr lang="en-US" sz="1600" dirty="0">
                <a:cs typeface="Arial" pitchFamily="34" charset="0"/>
              </a:rPr>
              <a:t> </a:t>
            </a:r>
            <a:r>
              <a:rPr lang="en-US" sz="1600" dirty="0" err="1">
                <a:solidFill>
                  <a:srgbClr val="FF0000"/>
                </a:solidFill>
                <a:cs typeface="Arial" pitchFamily="34" charset="0"/>
              </a:rPr>
              <a:t>các</a:t>
            </a:r>
            <a:r>
              <a:rPr lang="en-US" sz="1600" dirty="0">
                <a:solidFill>
                  <a:srgbClr val="FF0000"/>
                </a:solidFill>
                <a:cs typeface="Arial" pitchFamily="34" charset="0"/>
              </a:rPr>
              <a:t> </a:t>
            </a:r>
            <a:r>
              <a:rPr lang="en-US" sz="1600" dirty="0" err="1">
                <a:solidFill>
                  <a:srgbClr val="FF0000"/>
                </a:solidFill>
                <a:cs typeface="Arial" pitchFamily="34" charset="0"/>
              </a:rPr>
              <a:t>thiết</a:t>
            </a:r>
            <a:r>
              <a:rPr lang="en-US" sz="1600" dirty="0">
                <a:solidFill>
                  <a:srgbClr val="FF0000"/>
                </a:solidFill>
                <a:cs typeface="Arial" pitchFamily="34" charset="0"/>
              </a:rPr>
              <a:t> </a:t>
            </a:r>
            <a:r>
              <a:rPr lang="en-US" sz="1600" dirty="0" err="1">
                <a:solidFill>
                  <a:srgbClr val="FF0000"/>
                </a:solidFill>
                <a:cs typeface="Arial" pitchFamily="34" charset="0"/>
              </a:rPr>
              <a:t>bị</a:t>
            </a:r>
            <a:r>
              <a:rPr lang="en-US" sz="1600" dirty="0">
                <a:solidFill>
                  <a:srgbClr val="FF0000"/>
                </a:solidFill>
                <a:cs typeface="Arial" pitchFamily="34" charset="0"/>
              </a:rPr>
              <a:t> </a:t>
            </a:r>
            <a:r>
              <a:rPr lang="en-US" sz="1600" dirty="0" err="1">
                <a:solidFill>
                  <a:srgbClr val="FF0000"/>
                </a:solidFill>
                <a:cs typeface="Arial" pitchFamily="34" charset="0"/>
              </a:rPr>
              <a:t>giám</a:t>
            </a:r>
            <a:r>
              <a:rPr lang="en-US" sz="1600" dirty="0">
                <a:solidFill>
                  <a:srgbClr val="FF0000"/>
                </a:solidFill>
                <a:cs typeface="Arial" pitchFamily="34" charset="0"/>
              </a:rPr>
              <a:t> </a:t>
            </a:r>
            <a:r>
              <a:rPr lang="en-US" sz="1600" err="1">
                <a:solidFill>
                  <a:srgbClr val="FF0000"/>
                </a:solidFill>
                <a:cs typeface="Arial" pitchFamily="34" charset="0"/>
              </a:rPr>
              <a:t>sát</a:t>
            </a:r>
            <a:r>
              <a:rPr lang="en-US" sz="1600" smtClean="0">
                <a:cs typeface="Arial" pitchFamily="34" charset="0"/>
              </a:rPr>
              <a:t>.</a:t>
            </a:r>
            <a:endParaRPr lang="en-US" sz="1600" dirty="0">
              <a:cs typeface="Arial" pitchFamily="34" charset="0"/>
            </a:endParaRPr>
          </a:p>
        </p:txBody>
      </p:sp>
    </p:spTree>
    <p:extLst>
      <p:ext uri="{BB962C8B-B14F-4D97-AF65-F5344CB8AC3E}">
        <p14:creationId xmlns:p14="http://schemas.microsoft.com/office/powerpoint/2010/main" val="230988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a:solidFill>
                  <a:schemeClr val="bg1">
                    <a:lumMod val="50000"/>
                  </a:schemeClr>
                </a:solidFill>
                <a:latin typeface="+mj-lt"/>
                <a:ea typeface="Source Sans Pro"/>
                <a:cs typeface="Source Sans Pro"/>
                <a:sym typeface="Source Sans Pro"/>
              </a:rPr>
              <a:t>In </a:t>
            </a:r>
            <a:r>
              <a:rPr lang="en-US" sz="2400" b="1" kern="0" dirty="0" err="1">
                <a:solidFill>
                  <a:schemeClr val="bg1">
                    <a:lumMod val="50000"/>
                  </a:schemeClr>
                </a:solidFill>
                <a:latin typeface="+mj-lt"/>
                <a:ea typeface="Source Sans Pro"/>
                <a:cs typeface="Source Sans Pro"/>
                <a:sym typeface="Source Sans Pro"/>
              </a:rPr>
              <a:t>sao</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đề</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graphicFrame>
        <p:nvGraphicFramePr>
          <p:cNvPr id="4" name="Diagram 3">
            <a:extLst>
              <a:ext uri="{FF2B5EF4-FFF2-40B4-BE49-F238E27FC236}">
                <a16:creationId xmlns="" xmlns:a16="http://schemas.microsoft.com/office/drawing/2014/main" id="{7406DF78-7693-4E0B-A49F-621888D1DCC5}"/>
              </a:ext>
            </a:extLst>
          </p:cNvPr>
          <p:cNvGraphicFramePr/>
          <p:nvPr>
            <p:extLst>
              <p:ext uri="{D42A27DB-BD31-4B8C-83A1-F6EECF244321}">
                <p14:modId xmlns:p14="http://schemas.microsoft.com/office/powerpoint/2010/main" val="1599015929"/>
              </p:ext>
            </p:extLst>
          </p:nvPr>
        </p:nvGraphicFramePr>
        <p:xfrm>
          <a:off x="2144110" y="738456"/>
          <a:ext cx="5349766" cy="3865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1747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smtClean="0">
                <a:solidFill>
                  <a:schemeClr val="bg1">
                    <a:lumMod val="50000"/>
                  </a:schemeClr>
                </a:solidFill>
                <a:latin typeface="+mj-lt"/>
                <a:ea typeface="Source Sans Pro"/>
                <a:cs typeface="Source Sans Pro"/>
                <a:sym typeface="Source Sans Pro"/>
              </a:rPr>
              <a:t>Vận chuyển đề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54004" y="943277"/>
            <a:ext cx="8910483" cy="3785652"/>
          </a:xfrm>
          <a:prstGeom prst="rect">
            <a:avLst/>
          </a:prstGeom>
          <a:noFill/>
        </p:spPr>
        <p:txBody>
          <a:bodyPr wrap="square" rtlCol="0">
            <a:spAutoFit/>
          </a:bodyPr>
          <a:lstStyle/>
          <a:p>
            <a:pPr marL="0" lvl="1" indent="0" algn="just">
              <a:lnSpc>
                <a:spcPct val="100000"/>
              </a:lnSpc>
              <a:spcBef>
                <a:spcPts val="300"/>
              </a:spcBef>
              <a:spcAft>
                <a:spcPts val="300"/>
              </a:spcAft>
              <a:buNone/>
            </a:pPr>
            <a:r>
              <a:rPr lang="vi-VN" sz="2400"/>
              <a:t>Các túi đề thi phải được bảo quản trong hòm, tủ hoặc két sắt được khóa, niêm phong và bảo vệ liên tục 24 giờ/ngày; chìa khóa do Trưởng ban Vận chuyển và bàn giao đề thi giữ; Trưởng ban Vận chuyển và bàn giao đề thi có thể ủy quyền bằng văn bản cho người phụ trách tổ hoặc nhóm vận chuyển giữ, bàn giao chìa khóa cho các Trưởng Điểm thi. Trường hợp bất khả kháng </a:t>
            </a:r>
            <a:r>
              <a:rPr lang="vi-VN" sz="2400" i="1">
                <a:solidFill>
                  <a:srgbClr val="C00000"/>
                </a:solidFill>
              </a:rPr>
              <a:t>không thể vận chuyển được bằng hòm, tủ hoặc két sắt được khóa niêm phong thì sở GDĐT cần xây dựng phương án vận chuyển bảo đảm an ninh, an toàn </a:t>
            </a:r>
            <a:r>
              <a:rPr lang="vi-VN" sz="2400"/>
              <a:t>cho đề thi và báo cáo Bộ GDĐT trước khi triển khai thực </a:t>
            </a:r>
            <a:r>
              <a:rPr lang="vi-VN" sz="2400" smtClean="0"/>
              <a:t>hiện</a:t>
            </a:r>
            <a:r>
              <a:rPr lang="en-US" sz="2400" smtClean="0"/>
              <a:t>.</a:t>
            </a:r>
            <a:endParaRPr lang="en-US" sz="2400" dirty="0">
              <a:cs typeface="Arial" pitchFamily="34" charset="0"/>
            </a:endParaRP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74234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77058"/>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58417" y="1063487"/>
            <a:ext cx="8627165" cy="1107996"/>
          </a:xfrm>
          <a:prstGeom prst="rect">
            <a:avLst/>
          </a:prstGeom>
          <a:noFill/>
        </p:spPr>
        <p:txBody>
          <a:bodyPr wrap="square" rtlCol="0">
            <a:spAutoFit/>
          </a:bodyPr>
          <a:lstStyle/>
          <a:p>
            <a:pPr algn="ctr">
              <a:spcBef>
                <a:spcPts val="600"/>
              </a:spcBef>
              <a:spcAft>
                <a:spcPts val="600"/>
              </a:spcAft>
            </a:pPr>
            <a:r>
              <a:rPr lang="en-US" sz="2800" b="1" dirty="0">
                <a:solidFill>
                  <a:schemeClr val="accent2">
                    <a:lumMod val="75000"/>
                  </a:schemeClr>
                </a:solidFill>
                <a:latin typeface="+mj-lt"/>
              </a:rPr>
              <a:t>CÔNG TÁC COI THI</a:t>
            </a:r>
          </a:p>
          <a:p>
            <a:pPr algn="ctr">
              <a:spcBef>
                <a:spcPts val="600"/>
              </a:spcBef>
              <a:spcAft>
                <a:spcPts val="600"/>
              </a:spcAft>
            </a:pPr>
            <a:r>
              <a:rPr lang="en-US" sz="2800" b="1" dirty="0">
                <a:solidFill>
                  <a:schemeClr val="accent2">
                    <a:lumMod val="75000"/>
                  </a:schemeClr>
                </a:solidFill>
                <a:latin typeface="+mj-lt"/>
              </a:rPr>
              <a:t>KỲ THI TỐT NGHIỆP THPT NĂM 2021</a:t>
            </a:r>
            <a:endParaRPr lang="vi-VN" sz="2800" b="1" dirty="0">
              <a:solidFill>
                <a:schemeClr val="accent2">
                  <a:lumMod val="75000"/>
                </a:schemeClr>
              </a:solidFill>
              <a:latin typeface="+mj-lt"/>
            </a:endParaRPr>
          </a:p>
        </p:txBody>
      </p:sp>
    </p:spTree>
    <p:extLst>
      <p:ext uri="{BB962C8B-B14F-4D97-AF65-F5344CB8AC3E}">
        <p14:creationId xmlns:p14="http://schemas.microsoft.com/office/powerpoint/2010/main" val="3632805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Lịch</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lang="en-US" sz="2400" b="1" kern="0" dirty="0">
              <a:solidFill>
                <a:schemeClr val="bg1">
                  <a:lumMod val="50000"/>
                </a:schemeClr>
              </a:solidFill>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graphicFrame>
        <p:nvGraphicFramePr>
          <p:cNvPr id="5" name="Table 4">
            <a:extLst>
              <a:ext uri="{FF2B5EF4-FFF2-40B4-BE49-F238E27FC236}">
                <a16:creationId xmlns="" xmlns:a16="http://schemas.microsoft.com/office/drawing/2014/main" id="{09626EB8-D712-4D30-B5DA-A3F05D548F16}"/>
              </a:ext>
            </a:extLst>
          </p:cNvPr>
          <p:cNvGraphicFramePr>
            <a:graphicFrameLocks noGrp="1"/>
          </p:cNvGraphicFramePr>
          <p:nvPr>
            <p:extLst>
              <p:ext uri="{D42A27DB-BD31-4B8C-83A1-F6EECF244321}">
                <p14:modId xmlns:p14="http://schemas.microsoft.com/office/powerpoint/2010/main" val="764656626"/>
              </p:ext>
            </p:extLst>
          </p:nvPr>
        </p:nvGraphicFramePr>
        <p:xfrm>
          <a:off x="1253734" y="800683"/>
          <a:ext cx="7433066" cy="4036543"/>
        </p:xfrm>
        <a:graphic>
          <a:graphicData uri="http://schemas.openxmlformats.org/drawingml/2006/table">
            <a:tbl>
              <a:tblPr>
                <a:tableStyleId>{5940675A-B579-460E-94D1-54222C63F5DA}</a:tableStyleId>
              </a:tblPr>
              <a:tblGrid>
                <a:gridCol w="1142986">
                  <a:extLst>
                    <a:ext uri="{9D8B030D-6E8A-4147-A177-3AD203B41FA5}">
                      <a16:colId xmlns="" xmlns:a16="http://schemas.microsoft.com/office/drawing/2014/main" val="4235980711"/>
                    </a:ext>
                  </a:extLst>
                </a:gridCol>
                <a:gridCol w="950751">
                  <a:extLst>
                    <a:ext uri="{9D8B030D-6E8A-4147-A177-3AD203B41FA5}">
                      <a16:colId xmlns="" xmlns:a16="http://schemas.microsoft.com/office/drawing/2014/main" val="3985992955"/>
                    </a:ext>
                  </a:extLst>
                </a:gridCol>
                <a:gridCol w="1055810">
                  <a:extLst>
                    <a:ext uri="{9D8B030D-6E8A-4147-A177-3AD203B41FA5}">
                      <a16:colId xmlns="" xmlns:a16="http://schemas.microsoft.com/office/drawing/2014/main" val="2309561749"/>
                    </a:ext>
                  </a:extLst>
                </a:gridCol>
                <a:gridCol w="1055810">
                  <a:extLst>
                    <a:ext uri="{9D8B030D-6E8A-4147-A177-3AD203B41FA5}">
                      <a16:colId xmlns="" xmlns:a16="http://schemas.microsoft.com/office/drawing/2014/main" val="134267528"/>
                    </a:ext>
                  </a:extLst>
                </a:gridCol>
                <a:gridCol w="1055810">
                  <a:extLst>
                    <a:ext uri="{9D8B030D-6E8A-4147-A177-3AD203B41FA5}">
                      <a16:colId xmlns="" xmlns:a16="http://schemas.microsoft.com/office/drawing/2014/main" val="2719267007"/>
                    </a:ext>
                  </a:extLst>
                </a:gridCol>
                <a:gridCol w="1057300">
                  <a:extLst>
                    <a:ext uri="{9D8B030D-6E8A-4147-A177-3AD203B41FA5}">
                      <a16:colId xmlns="" xmlns:a16="http://schemas.microsoft.com/office/drawing/2014/main" val="1542693841"/>
                    </a:ext>
                  </a:extLst>
                </a:gridCol>
                <a:gridCol w="1057300">
                  <a:extLst>
                    <a:ext uri="{9D8B030D-6E8A-4147-A177-3AD203B41FA5}">
                      <a16:colId xmlns="" xmlns:a16="http://schemas.microsoft.com/office/drawing/2014/main" val="994457980"/>
                    </a:ext>
                  </a:extLst>
                </a:gridCol>
                <a:gridCol w="57299">
                  <a:extLst>
                    <a:ext uri="{9D8B030D-6E8A-4147-A177-3AD203B41FA5}">
                      <a16:colId xmlns="" xmlns:a16="http://schemas.microsoft.com/office/drawing/2014/main" val="984257526"/>
                    </a:ext>
                  </a:extLst>
                </a:gridCol>
              </a:tblGrid>
              <a:tr h="633140">
                <a:tc>
                  <a:txBody>
                    <a:bodyPr/>
                    <a:lstStyle/>
                    <a:p>
                      <a:pPr indent="46990" algn="ctr">
                        <a:lnSpc>
                          <a:spcPct val="107000"/>
                        </a:lnSpc>
                        <a:spcBef>
                          <a:spcPts val="200"/>
                        </a:spcBef>
                        <a:spcAft>
                          <a:spcPts val="600"/>
                        </a:spcAft>
                      </a:pPr>
                      <a:r>
                        <a:rPr lang="vi-VN" sz="1400" b="1" dirty="0">
                          <a:effectLst/>
                        </a:rPr>
                        <a:t>Ngày</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a:txBody>
                    <a:bodyPr/>
                    <a:lstStyle/>
                    <a:p>
                      <a:pPr indent="46990" algn="ctr">
                        <a:lnSpc>
                          <a:spcPct val="107000"/>
                        </a:lnSpc>
                        <a:spcBef>
                          <a:spcPts val="200"/>
                        </a:spcBef>
                        <a:spcAft>
                          <a:spcPts val="600"/>
                        </a:spcAft>
                      </a:pPr>
                      <a:r>
                        <a:rPr lang="vi-VN" sz="1400" b="1" dirty="0">
                          <a:effectLst/>
                        </a:rPr>
                        <a:t>Buổi</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gridSpan="2">
                  <a:txBody>
                    <a:bodyPr/>
                    <a:lstStyle/>
                    <a:p>
                      <a:pPr indent="46990" algn="ctr">
                        <a:lnSpc>
                          <a:spcPct val="107000"/>
                        </a:lnSpc>
                        <a:spcBef>
                          <a:spcPts val="200"/>
                        </a:spcBef>
                        <a:spcAft>
                          <a:spcPts val="600"/>
                        </a:spcAft>
                      </a:pPr>
                      <a:r>
                        <a:rPr lang="vi-VN" sz="1400" b="1" dirty="0">
                          <a:effectLst/>
                        </a:rPr>
                        <a:t>Bài thi/Môn thi thành phần của bài thi tổ hợp</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hMerge="1">
                  <a:txBody>
                    <a:bodyPr/>
                    <a:lstStyle/>
                    <a:p>
                      <a:endParaRPr lang="vi-VN"/>
                    </a:p>
                  </a:txBody>
                  <a:tcPr/>
                </a:tc>
                <a:tc>
                  <a:txBody>
                    <a:bodyPr/>
                    <a:lstStyle/>
                    <a:p>
                      <a:pPr indent="46990" algn="ctr">
                        <a:lnSpc>
                          <a:spcPct val="107000"/>
                        </a:lnSpc>
                        <a:spcBef>
                          <a:spcPts val="200"/>
                        </a:spcBef>
                        <a:spcAft>
                          <a:spcPts val="600"/>
                        </a:spcAft>
                      </a:pPr>
                      <a:r>
                        <a:rPr lang="vi-VN" sz="1400" b="1" dirty="0">
                          <a:effectLst/>
                        </a:rPr>
                        <a:t>Thời gian làm bài</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a:txBody>
                    <a:bodyPr/>
                    <a:lstStyle/>
                    <a:p>
                      <a:pPr indent="46990" algn="ctr">
                        <a:lnSpc>
                          <a:spcPct val="107000"/>
                        </a:lnSpc>
                        <a:spcBef>
                          <a:spcPts val="200"/>
                        </a:spcBef>
                        <a:spcAft>
                          <a:spcPts val="600"/>
                        </a:spcAft>
                      </a:pPr>
                      <a:r>
                        <a:rPr lang="vi-VN" sz="1400" b="1" dirty="0">
                          <a:effectLst/>
                        </a:rPr>
                        <a:t>Giờ phát đề thi cho thí sinh</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a:txBody>
                    <a:bodyPr/>
                    <a:lstStyle/>
                    <a:p>
                      <a:pPr indent="46990" algn="ctr">
                        <a:lnSpc>
                          <a:spcPct val="107000"/>
                        </a:lnSpc>
                        <a:spcBef>
                          <a:spcPts val="200"/>
                        </a:spcBef>
                        <a:spcAft>
                          <a:spcPts val="600"/>
                        </a:spcAft>
                      </a:pPr>
                      <a:r>
                        <a:rPr lang="vi-VN" sz="1400" b="1" dirty="0">
                          <a:effectLst/>
                        </a:rPr>
                        <a:t>Giờ bắt đầu làm bài</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3692599509"/>
                  </a:ext>
                </a:extLst>
              </a:tr>
              <a:tr h="201399">
                <a:tc rowSpan="2">
                  <a:txBody>
                    <a:bodyPr/>
                    <a:lstStyle/>
                    <a:p>
                      <a:pPr algn="ctr">
                        <a:lnSpc>
                          <a:spcPct val="107000"/>
                        </a:lnSpc>
                        <a:spcBef>
                          <a:spcPts val="200"/>
                        </a:spcBef>
                        <a:spcAft>
                          <a:spcPts val="600"/>
                        </a:spcAft>
                      </a:pPr>
                      <a:r>
                        <a:rPr lang="en-US" sz="1400" b="1" dirty="0">
                          <a:effectLst/>
                        </a:rPr>
                        <a:t>06</a:t>
                      </a:r>
                      <a:r>
                        <a:rPr lang="vi-VN" sz="1400" b="1" dirty="0">
                          <a:effectLst/>
                        </a:rPr>
                        <a:t>/</a:t>
                      </a:r>
                      <a:r>
                        <a:rPr lang="en-US" sz="1400" b="1" dirty="0">
                          <a:effectLst/>
                        </a:rPr>
                        <a:t>7</a:t>
                      </a:r>
                      <a:r>
                        <a:rPr lang="vi-VN" sz="1400" b="1" dirty="0">
                          <a:effectLst/>
                        </a:rPr>
                        <a:t>/20</a:t>
                      </a:r>
                      <a:r>
                        <a:rPr lang="en-US" sz="1400" b="1" dirty="0">
                          <a:effectLst/>
                        </a:rPr>
                        <a:t>21</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a:txBody>
                    <a:bodyPr/>
                    <a:lstStyle/>
                    <a:p>
                      <a:pPr indent="45720" algn="ctr">
                        <a:lnSpc>
                          <a:spcPct val="107000"/>
                        </a:lnSpc>
                        <a:spcBef>
                          <a:spcPts val="200"/>
                        </a:spcBef>
                        <a:spcAft>
                          <a:spcPts val="600"/>
                        </a:spcAft>
                      </a:pPr>
                      <a:r>
                        <a:rPr lang="vi-VN" sz="1400">
                          <a:effectLst/>
                        </a:rPr>
                        <a:t>SÁNG</a:t>
                      </a:r>
                      <a:endParaRPr lang="vi-VN" sz="1400">
                        <a:effectLst/>
                        <a:latin typeface="Times New Roman" panose="02020603050405020304" pitchFamily="18" charset="0"/>
                        <a:ea typeface="Calibri" panose="020F0502020204030204" pitchFamily="34" charset="0"/>
                      </a:endParaRPr>
                    </a:p>
                  </a:txBody>
                  <a:tcPr marL="15754" marR="15754" marT="0" marB="0" anchor="ctr"/>
                </a:tc>
                <a:tc gridSpan="6">
                  <a:txBody>
                    <a:bodyPr/>
                    <a:lstStyle/>
                    <a:p>
                      <a:pPr>
                        <a:lnSpc>
                          <a:spcPct val="107000"/>
                        </a:lnSpc>
                        <a:spcBef>
                          <a:spcPts val="200"/>
                        </a:spcBef>
                        <a:spcAft>
                          <a:spcPts val="600"/>
                        </a:spcAft>
                      </a:pPr>
                      <a:r>
                        <a:rPr lang="vi-VN" sz="1400" dirty="0">
                          <a:effectLst/>
                        </a:rPr>
                        <a:t>08 giờ 00: Họp cán bộ làm công tác coi thi tại Điểm thi</a:t>
                      </a:r>
                      <a:endParaRPr lang="vi-VN" sz="1400" dirty="0">
                        <a:effectLst/>
                        <a:latin typeface="Times New Roman" panose="02020603050405020304" pitchFamily="18" charset="0"/>
                        <a:ea typeface="Calibri" panose="020F0502020204030204" pitchFamily="34" charset="0"/>
                      </a:endParaRPr>
                    </a:p>
                  </a:txBody>
                  <a:tcPr marL="15754" marR="15754" marT="0" marB="0" anchor="ct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 xmlns:a16="http://schemas.microsoft.com/office/drawing/2014/main" val="3483524664"/>
                  </a:ext>
                </a:extLst>
              </a:tr>
              <a:tr h="612300">
                <a:tc vMerge="1">
                  <a:txBody>
                    <a:bodyPr/>
                    <a:lstStyle/>
                    <a:p>
                      <a:endParaRPr lang="vi-VN"/>
                    </a:p>
                  </a:txBody>
                  <a:tcPr/>
                </a:tc>
                <a:tc>
                  <a:txBody>
                    <a:bodyPr/>
                    <a:lstStyle/>
                    <a:p>
                      <a:pPr indent="46990" algn="ctr">
                        <a:lnSpc>
                          <a:spcPct val="107000"/>
                        </a:lnSpc>
                        <a:spcBef>
                          <a:spcPts val="200"/>
                        </a:spcBef>
                        <a:spcAft>
                          <a:spcPts val="600"/>
                        </a:spcAft>
                      </a:pPr>
                      <a:r>
                        <a:rPr lang="vi-VN" sz="1400" dirty="0">
                          <a:effectLst/>
                        </a:rPr>
                        <a:t>CHIỀU</a:t>
                      </a:r>
                      <a:endParaRPr lang="vi-VN" sz="1400" dirty="0">
                        <a:effectLst/>
                        <a:latin typeface="Times New Roman" panose="02020603050405020304" pitchFamily="18" charset="0"/>
                        <a:ea typeface="Calibri" panose="020F0502020204030204" pitchFamily="34" charset="0"/>
                      </a:endParaRPr>
                    </a:p>
                  </a:txBody>
                  <a:tcPr marL="15754" marR="15754" marT="0" marB="0" anchor="ctr"/>
                </a:tc>
                <a:tc gridSpan="6">
                  <a:txBody>
                    <a:bodyPr/>
                    <a:lstStyle/>
                    <a:p>
                      <a:pPr marL="19685" algn="just">
                        <a:lnSpc>
                          <a:spcPct val="107000"/>
                        </a:lnSpc>
                        <a:spcBef>
                          <a:spcPts val="200"/>
                        </a:spcBef>
                        <a:spcAft>
                          <a:spcPts val="600"/>
                        </a:spcAft>
                      </a:pPr>
                      <a:r>
                        <a:rPr lang="vi-VN" sz="1400" dirty="0">
                          <a:effectLst/>
                        </a:rPr>
                        <a:t>14 giờ 00: </a:t>
                      </a:r>
                      <a:r>
                        <a:rPr lang="vi-VN" sz="1400" spc="-20" dirty="0">
                          <a:effectLst/>
                        </a:rPr>
                        <a:t>Thí sinh đến phòng thi làm thủ tục dự thi, đính chính sai sót (nếu có) và nghe phổ biến Quy chế thi, Lịch thi</a:t>
                      </a:r>
                      <a:endParaRPr lang="vi-VN" sz="1400" dirty="0">
                        <a:effectLst/>
                        <a:latin typeface="Times New Roman" panose="02020603050405020304" pitchFamily="18" charset="0"/>
                        <a:ea typeface="Calibri" panose="020F0502020204030204" pitchFamily="34" charset="0"/>
                      </a:endParaRPr>
                    </a:p>
                  </a:txBody>
                  <a:tcPr marL="15754" marR="15754" marT="0" marB="0" anchor="ct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 xmlns:a16="http://schemas.microsoft.com/office/drawing/2014/main" val="1282865889"/>
                  </a:ext>
                </a:extLst>
              </a:tr>
              <a:tr h="201399">
                <a:tc rowSpan="2">
                  <a:txBody>
                    <a:bodyPr/>
                    <a:lstStyle/>
                    <a:p>
                      <a:pPr algn="ctr">
                        <a:lnSpc>
                          <a:spcPct val="107000"/>
                        </a:lnSpc>
                        <a:spcBef>
                          <a:spcPts val="200"/>
                        </a:spcBef>
                        <a:spcAft>
                          <a:spcPts val="600"/>
                        </a:spcAft>
                      </a:pPr>
                      <a:r>
                        <a:rPr lang="en-US" sz="1400" b="1" dirty="0">
                          <a:effectLst/>
                        </a:rPr>
                        <a:t>07</a:t>
                      </a:r>
                      <a:r>
                        <a:rPr lang="vi-VN" sz="1400" b="1" dirty="0">
                          <a:effectLst/>
                        </a:rPr>
                        <a:t>/</a:t>
                      </a:r>
                      <a:r>
                        <a:rPr lang="en-US" sz="1400" b="1" dirty="0">
                          <a:effectLst/>
                        </a:rPr>
                        <a:t>7</a:t>
                      </a:r>
                      <a:r>
                        <a:rPr lang="vi-VN" sz="1400" b="1" dirty="0">
                          <a:effectLst/>
                        </a:rPr>
                        <a:t>/20</a:t>
                      </a:r>
                      <a:r>
                        <a:rPr lang="en-US" sz="1400" b="1" dirty="0">
                          <a:effectLst/>
                        </a:rPr>
                        <a:t>21</a:t>
                      </a:r>
                      <a:endParaRPr lang="vi-VN" sz="1400" b="1" dirty="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45720" algn="ctr">
                        <a:lnSpc>
                          <a:spcPct val="107000"/>
                        </a:lnSpc>
                        <a:spcBef>
                          <a:spcPts val="200"/>
                        </a:spcBef>
                        <a:spcAft>
                          <a:spcPts val="600"/>
                        </a:spcAft>
                      </a:pPr>
                      <a:r>
                        <a:rPr lang="vi-VN" sz="1400">
                          <a:effectLst/>
                        </a:rPr>
                        <a:t>SÁNG</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gridSpan="2">
                  <a:txBody>
                    <a:bodyPr/>
                    <a:lstStyle/>
                    <a:p>
                      <a:pPr indent="-10160" algn="ctr">
                        <a:lnSpc>
                          <a:spcPct val="107000"/>
                        </a:lnSpc>
                        <a:spcBef>
                          <a:spcPts val="200"/>
                        </a:spcBef>
                        <a:spcAft>
                          <a:spcPts val="600"/>
                        </a:spcAft>
                      </a:pPr>
                      <a:r>
                        <a:rPr lang="vi-VN" sz="1400">
                          <a:effectLst/>
                        </a:rPr>
                        <a:t>Ngữ văn </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hMerge="1">
                  <a:txBody>
                    <a:bodyPr/>
                    <a:lstStyle/>
                    <a:p>
                      <a:endParaRPr lang="vi-VN"/>
                    </a:p>
                  </a:txBody>
                  <a:tcPr/>
                </a:tc>
                <a:tc>
                  <a:txBody>
                    <a:bodyPr/>
                    <a:lstStyle/>
                    <a:p>
                      <a:pPr indent="-10160" algn="ctr">
                        <a:lnSpc>
                          <a:spcPct val="107000"/>
                        </a:lnSpc>
                        <a:spcBef>
                          <a:spcPts val="200"/>
                        </a:spcBef>
                        <a:spcAft>
                          <a:spcPts val="600"/>
                        </a:spcAft>
                      </a:pPr>
                      <a:r>
                        <a:rPr lang="vi-VN" sz="1400">
                          <a:effectLst/>
                        </a:rPr>
                        <a:t>120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07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07 giờ 35</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720592120"/>
                  </a:ext>
                </a:extLst>
              </a:tr>
              <a:tr h="201399">
                <a:tc vMerge="1">
                  <a:txBody>
                    <a:bodyPr/>
                    <a:lstStyle/>
                    <a:p>
                      <a:endParaRPr lang="vi-VN"/>
                    </a:p>
                  </a:txBody>
                  <a:tcPr/>
                </a:tc>
                <a:tc>
                  <a:txBody>
                    <a:bodyPr/>
                    <a:lstStyle/>
                    <a:p>
                      <a:pPr indent="45720" algn="ctr">
                        <a:lnSpc>
                          <a:spcPct val="107000"/>
                        </a:lnSpc>
                        <a:spcBef>
                          <a:spcPts val="200"/>
                        </a:spcBef>
                        <a:spcAft>
                          <a:spcPts val="600"/>
                        </a:spcAft>
                      </a:pPr>
                      <a:r>
                        <a:rPr lang="vi-VN" sz="1400">
                          <a:effectLst/>
                        </a:rPr>
                        <a:t>CHIỀU</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gridSpan="2">
                  <a:txBody>
                    <a:bodyPr/>
                    <a:lstStyle/>
                    <a:p>
                      <a:pPr algn="ctr">
                        <a:lnSpc>
                          <a:spcPct val="107000"/>
                        </a:lnSpc>
                        <a:spcBef>
                          <a:spcPts val="200"/>
                        </a:spcBef>
                        <a:spcAft>
                          <a:spcPts val="600"/>
                        </a:spcAft>
                      </a:pPr>
                      <a:r>
                        <a:rPr lang="vi-VN" sz="1400">
                          <a:effectLst/>
                        </a:rPr>
                        <a:t>Toán </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hMerge="1">
                  <a:txBody>
                    <a:bodyPr/>
                    <a:lstStyle/>
                    <a:p>
                      <a:endParaRPr lang="vi-VN"/>
                    </a:p>
                  </a:txBody>
                  <a:tcPr/>
                </a:tc>
                <a:tc>
                  <a:txBody>
                    <a:bodyPr/>
                    <a:lstStyle/>
                    <a:p>
                      <a:pPr algn="ctr">
                        <a:lnSpc>
                          <a:spcPct val="107000"/>
                        </a:lnSpc>
                        <a:spcBef>
                          <a:spcPts val="200"/>
                        </a:spcBef>
                        <a:spcAft>
                          <a:spcPts val="600"/>
                        </a:spcAft>
                      </a:pPr>
                      <a:r>
                        <a:rPr lang="vi-VN" sz="1400">
                          <a:effectLst/>
                        </a:rPr>
                        <a:t>90 phút</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14 giờ 20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14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2416860870"/>
                  </a:ext>
                </a:extLst>
              </a:tr>
              <a:tr h="201399">
                <a:tc rowSpan="7">
                  <a:txBody>
                    <a:bodyPr/>
                    <a:lstStyle/>
                    <a:p>
                      <a:pPr algn="ctr">
                        <a:lnSpc>
                          <a:spcPct val="107000"/>
                        </a:lnSpc>
                        <a:spcBef>
                          <a:spcPts val="200"/>
                        </a:spcBef>
                        <a:spcAft>
                          <a:spcPts val="600"/>
                        </a:spcAft>
                      </a:pPr>
                      <a:r>
                        <a:rPr lang="en-US" sz="1400" b="1" dirty="0">
                          <a:effectLst/>
                        </a:rPr>
                        <a:t>08</a:t>
                      </a:r>
                      <a:r>
                        <a:rPr lang="vi-VN" sz="1400" b="1" dirty="0">
                          <a:effectLst/>
                        </a:rPr>
                        <a:t>/</a:t>
                      </a:r>
                      <a:r>
                        <a:rPr lang="en-US" sz="1400" b="1" dirty="0">
                          <a:effectLst/>
                        </a:rPr>
                        <a:t>7</a:t>
                      </a:r>
                      <a:r>
                        <a:rPr lang="vi-VN" sz="1400" b="1" dirty="0">
                          <a:effectLst/>
                        </a:rPr>
                        <a:t>/20</a:t>
                      </a:r>
                      <a:r>
                        <a:rPr lang="en-US" sz="1400" b="1" dirty="0">
                          <a:effectLst/>
                        </a:rPr>
                        <a:t>21</a:t>
                      </a:r>
                      <a:endParaRPr lang="vi-VN" sz="1400" b="1" dirty="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rowSpan="6">
                  <a:txBody>
                    <a:bodyPr/>
                    <a:lstStyle/>
                    <a:p>
                      <a:pPr indent="45720" algn="ctr">
                        <a:lnSpc>
                          <a:spcPct val="107000"/>
                        </a:lnSpc>
                        <a:spcBef>
                          <a:spcPts val="200"/>
                        </a:spcBef>
                        <a:spcAft>
                          <a:spcPts val="600"/>
                        </a:spcAft>
                      </a:pPr>
                      <a:r>
                        <a:rPr lang="vi-VN" sz="1400">
                          <a:effectLst/>
                        </a:rPr>
                        <a:t>SÁNG</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rowSpan="3">
                  <a:txBody>
                    <a:bodyPr/>
                    <a:lstStyle/>
                    <a:p>
                      <a:pPr indent="45720" algn="ctr">
                        <a:lnSpc>
                          <a:spcPct val="107000"/>
                        </a:lnSpc>
                        <a:spcBef>
                          <a:spcPts val="200"/>
                        </a:spcBef>
                        <a:spcAft>
                          <a:spcPts val="600"/>
                        </a:spcAft>
                      </a:pPr>
                      <a:r>
                        <a:rPr lang="vi-VN" sz="1400">
                          <a:effectLst/>
                        </a:rPr>
                        <a:t>Bài thi KHTN</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algn="ctr">
                        <a:lnSpc>
                          <a:spcPct val="107000"/>
                        </a:lnSpc>
                        <a:spcBef>
                          <a:spcPts val="200"/>
                        </a:spcBef>
                        <a:spcAft>
                          <a:spcPts val="600"/>
                        </a:spcAft>
                      </a:pPr>
                      <a:r>
                        <a:rPr lang="vi-VN" sz="1400">
                          <a:effectLst/>
                        </a:rPr>
                        <a:t>Vật lí</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50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07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07 giờ 35</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1469528714"/>
                  </a:ext>
                </a:extLst>
              </a:tr>
              <a:tr h="201399">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07000"/>
                        </a:lnSpc>
                        <a:spcBef>
                          <a:spcPts val="200"/>
                        </a:spcBef>
                        <a:spcAft>
                          <a:spcPts val="600"/>
                        </a:spcAft>
                      </a:pPr>
                      <a:r>
                        <a:rPr lang="vi-VN" sz="1400" dirty="0">
                          <a:effectLst/>
                        </a:rPr>
                        <a:t>Hóa học</a:t>
                      </a:r>
                      <a:endParaRPr lang="vi-VN" sz="1400" dirty="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50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08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08 giờ 35</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394249968"/>
                  </a:ext>
                </a:extLst>
              </a:tr>
              <a:tr h="201399">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07000"/>
                        </a:lnSpc>
                        <a:spcBef>
                          <a:spcPts val="200"/>
                        </a:spcBef>
                        <a:spcAft>
                          <a:spcPts val="600"/>
                        </a:spcAft>
                      </a:pPr>
                      <a:r>
                        <a:rPr lang="vi-VN" sz="1400">
                          <a:effectLst/>
                        </a:rPr>
                        <a:t>Sinh học</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50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09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09 giờ 35</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3354225188"/>
                  </a:ext>
                </a:extLst>
              </a:tr>
              <a:tr h="201399">
                <a:tc vMerge="1">
                  <a:txBody>
                    <a:bodyPr/>
                    <a:lstStyle/>
                    <a:p>
                      <a:endParaRPr lang="vi-VN"/>
                    </a:p>
                  </a:txBody>
                  <a:tcPr/>
                </a:tc>
                <a:tc vMerge="1">
                  <a:txBody>
                    <a:bodyPr/>
                    <a:lstStyle/>
                    <a:p>
                      <a:endParaRPr lang="vi-VN"/>
                    </a:p>
                  </a:txBody>
                  <a:tcPr/>
                </a:tc>
                <a:tc rowSpan="3">
                  <a:txBody>
                    <a:bodyPr/>
                    <a:lstStyle/>
                    <a:p>
                      <a:pPr indent="45720" algn="ctr">
                        <a:lnSpc>
                          <a:spcPct val="107000"/>
                        </a:lnSpc>
                        <a:spcBef>
                          <a:spcPts val="200"/>
                        </a:spcBef>
                        <a:spcAft>
                          <a:spcPts val="600"/>
                        </a:spcAft>
                      </a:pPr>
                      <a:r>
                        <a:rPr lang="vi-VN" sz="1400">
                          <a:effectLst/>
                        </a:rPr>
                        <a:t>Bài thi KHXH</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algn="ctr">
                        <a:lnSpc>
                          <a:spcPct val="107000"/>
                        </a:lnSpc>
                        <a:spcBef>
                          <a:spcPts val="200"/>
                        </a:spcBef>
                        <a:spcAft>
                          <a:spcPts val="600"/>
                        </a:spcAft>
                      </a:pPr>
                      <a:r>
                        <a:rPr lang="vi-VN" sz="1400">
                          <a:effectLst/>
                        </a:rPr>
                        <a:t>Lịch sử</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50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07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07 giờ 35</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3315912880"/>
                  </a:ext>
                </a:extLst>
              </a:tr>
              <a:tr h="201399">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07000"/>
                        </a:lnSpc>
                        <a:spcBef>
                          <a:spcPts val="200"/>
                        </a:spcBef>
                        <a:spcAft>
                          <a:spcPts val="600"/>
                        </a:spcAft>
                      </a:pPr>
                      <a:r>
                        <a:rPr lang="vi-VN" sz="1400">
                          <a:effectLst/>
                        </a:rPr>
                        <a:t>Địa lí</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50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08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08 giờ 35</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2340961847"/>
                  </a:ext>
                </a:extLst>
              </a:tr>
              <a:tr h="417269">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07000"/>
                        </a:lnSpc>
                        <a:spcBef>
                          <a:spcPts val="200"/>
                        </a:spcBef>
                        <a:spcAft>
                          <a:spcPts val="600"/>
                        </a:spcAft>
                      </a:pPr>
                      <a:r>
                        <a:rPr lang="vi-VN" sz="1400" spc="-30">
                          <a:effectLst/>
                        </a:rPr>
                        <a:t>Giáo dục công dân</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50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09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09 giờ 35</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225262312"/>
                  </a:ext>
                </a:extLst>
              </a:tr>
              <a:tr h="201399">
                <a:tc vMerge="1">
                  <a:txBody>
                    <a:bodyPr/>
                    <a:lstStyle/>
                    <a:p>
                      <a:endParaRPr lang="vi-VN"/>
                    </a:p>
                  </a:txBody>
                  <a:tcPr/>
                </a:tc>
                <a:tc>
                  <a:txBody>
                    <a:bodyPr/>
                    <a:lstStyle/>
                    <a:p>
                      <a:pPr indent="45720" algn="ctr">
                        <a:lnSpc>
                          <a:spcPct val="107000"/>
                        </a:lnSpc>
                        <a:spcBef>
                          <a:spcPts val="200"/>
                        </a:spcBef>
                        <a:spcAft>
                          <a:spcPts val="600"/>
                        </a:spcAft>
                      </a:pPr>
                      <a:r>
                        <a:rPr lang="vi-VN" sz="1400">
                          <a:effectLst/>
                        </a:rPr>
                        <a:t>CHIỀU</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gridSpan="2">
                  <a:txBody>
                    <a:bodyPr/>
                    <a:lstStyle/>
                    <a:p>
                      <a:pPr algn="ctr">
                        <a:lnSpc>
                          <a:spcPct val="107000"/>
                        </a:lnSpc>
                        <a:spcBef>
                          <a:spcPts val="200"/>
                        </a:spcBef>
                        <a:spcAft>
                          <a:spcPts val="600"/>
                        </a:spcAft>
                      </a:pPr>
                      <a:r>
                        <a:rPr lang="vi-VN" sz="1400">
                          <a:effectLst/>
                        </a:rPr>
                        <a:t>Ngoại ngữ</a:t>
                      </a:r>
                      <a:endParaRPr lang="vi-VN" sz="1400">
                        <a:effectLst/>
                        <a:latin typeface="Times New Roman" panose="02020603050405020304" pitchFamily="18" charset="0"/>
                        <a:ea typeface="Calibri" panose="020F0502020204030204" pitchFamily="34" charset="0"/>
                      </a:endParaRPr>
                    </a:p>
                  </a:txBody>
                  <a:tcPr marL="15754" marR="15754" marT="0" marB="0" anchor="ctr">
                    <a:solidFill>
                      <a:schemeClr val="accent5">
                        <a:lumMod val="20000"/>
                        <a:lumOff val="80000"/>
                      </a:schemeClr>
                    </a:solidFill>
                  </a:tcPr>
                </a:tc>
                <a:tc hMerge="1">
                  <a:txBody>
                    <a:bodyPr/>
                    <a:lstStyle/>
                    <a:p>
                      <a:endParaRPr lang="vi-VN"/>
                    </a:p>
                  </a:txBody>
                  <a:tcPr/>
                </a:tc>
                <a:tc>
                  <a:txBody>
                    <a:bodyPr/>
                    <a:lstStyle/>
                    <a:p>
                      <a:pPr indent="6985" algn="ctr">
                        <a:lnSpc>
                          <a:spcPct val="107000"/>
                        </a:lnSpc>
                        <a:spcBef>
                          <a:spcPts val="200"/>
                        </a:spcBef>
                        <a:spcAft>
                          <a:spcPts val="600"/>
                        </a:spcAft>
                      </a:pPr>
                      <a:r>
                        <a:rPr lang="vi-VN" sz="1400">
                          <a:effectLst/>
                        </a:rPr>
                        <a:t>60 phút</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14 giờ 20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indent="6985" algn="ctr">
                        <a:lnSpc>
                          <a:spcPct val="107000"/>
                        </a:lnSpc>
                        <a:spcBef>
                          <a:spcPts val="200"/>
                        </a:spcBef>
                        <a:spcAft>
                          <a:spcPts val="600"/>
                        </a:spcAft>
                      </a:pPr>
                      <a:r>
                        <a:rPr lang="vi-VN" sz="1400">
                          <a:effectLst/>
                        </a:rPr>
                        <a:t>14 giờ 30</a:t>
                      </a:r>
                      <a:endParaRPr lang="vi-VN" sz="1400">
                        <a:effectLst/>
                        <a:latin typeface="Times New Roman" panose="02020603050405020304" pitchFamily="18" charset="0"/>
                        <a:ea typeface="Calibri" panose="020F0502020204030204" pitchFamily="34" charset="0"/>
                      </a:endParaRPr>
                    </a:p>
                  </a:txBody>
                  <a:tcPr marL="15754" marR="15754" marT="0" marB="0">
                    <a:solidFill>
                      <a:schemeClr val="accent5">
                        <a:lumMod val="20000"/>
                        <a:lumOff val="80000"/>
                      </a:schemeClr>
                    </a:solidFill>
                  </a:tcPr>
                </a:tc>
                <a:tc>
                  <a:txBody>
                    <a:bodyPr/>
                    <a:lstStyle/>
                    <a:p>
                      <a:pPr>
                        <a:lnSpc>
                          <a:spcPct val="107000"/>
                        </a:lnSpc>
                        <a:spcAft>
                          <a:spcPts val="8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3665499379"/>
                  </a:ext>
                </a:extLst>
              </a:tr>
              <a:tr h="201399">
                <a:tc>
                  <a:txBody>
                    <a:bodyPr/>
                    <a:lstStyle/>
                    <a:p>
                      <a:pPr indent="45720" algn="ctr">
                        <a:lnSpc>
                          <a:spcPct val="107000"/>
                        </a:lnSpc>
                        <a:spcBef>
                          <a:spcPts val="200"/>
                        </a:spcBef>
                        <a:spcAft>
                          <a:spcPts val="600"/>
                        </a:spcAft>
                      </a:pPr>
                      <a:r>
                        <a:rPr lang="en-US" sz="1400" b="1" dirty="0">
                          <a:effectLst/>
                        </a:rPr>
                        <a:t>09</a:t>
                      </a:r>
                      <a:r>
                        <a:rPr lang="vi-VN" sz="1400" b="1" dirty="0">
                          <a:effectLst/>
                        </a:rPr>
                        <a:t>/</a:t>
                      </a:r>
                      <a:r>
                        <a:rPr lang="en-US" sz="1400" b="1" dirty="0">
                          <a:effectLst/>
                        </a:rPr>
                        <a:t>7</a:t>
                      </a:r>
                      <a:r>
                        <a:rPr lang="vi-VN" sz="1400" b="1" dirty="0">
                          <a:effectLst/>
                        </a:rPr>
                        <a:t>/20</a:t>
                      </a:r>
                      <a:r>
                        <a:rPr lang="en-US" sz="1400" b="1" dirty="0">
                          <a:effectLst/>
                        </a:rPr>
                        <a:t>21</a:t>
                      </a:r>
                      <a:endParaRPr lang="vi-VN" sz="1400" b="1" dirty="0">
                        <a:effectLst/>
                        <a:latin typeface="Times New Roman" panose="02020603050405020304" pitchFamily="18" charset="0"/>
                        <a:ea typeface="Calibri" panose="020F0502020204030204" pitchFamily="34" charset="0"/>
                      </a:endParaRPr>
                    </a:p>
                  </a:txBody>
                  <a:tcPr marL="15754" marR="15754" marT="0" marB="0" anchor="ctr"/>
                </a:tc>
                <a:tc>
                  <a:txBody>
                    <a:bodyPr/>
                    <a:lstStyle/>
                    <a:p>
                      <a:pPr indent="45720" algn="ctr">
                        <a:lnSpc>
                          <a:spcPct val="107000"/>
                        </a:lnSpc>
                        <a:spcBef>
                          <a:spcPts val="200"/>
                        </a:spcBef>
                        <a:spcAft>
                          <a:spcPts val="600"/>
                        </a:spcAft>
                      </a:pPr>
                      <a:r>
                        <a:rPr lang="vi-VN" sz="1400">
                          <a:effectLst/>
                        </a:rPr>
                        <a:t>SÁNG</a:t>
                      </a:r>
                      <a:endParaRPr lang="vi-VN" sz="1400">
                        <a:effectLst/>
                        <a:latin typeface="Times New Roman" panose="02020603050405020304" pitchFamily="18" charset="0"/>
                        <a:ea typeface="Calibri" panose="020F0502020204030204" pitchFamily="34" charset="0"/>
                      </a:endParaRPr>
                    </a:p>
                  </a:txBody>
                  <a:tcPr marL="15754" marR="15754" marT="0" marB="0" anchor="ctr"/>
                </a:tc>
                <a:tc gridSpan="2">
                  <a:txBody>
                    <a:bodyPr/>
                    <a:lstStyle/>
                    <a:p>
                      <a:pPr algn="ctr">
                        <a:lnSpc>
                          <a:spcPct val="107000"/>
                        </a:lnSpc>
                        <a:spcBef>
                          <a:spcPts val="200"/>
                        </a:spcBef>
                        <a:spcAft>
                          <a:spcPts val="600"/>
                        </a:spcAft>
                      </a:pPr>
                      <a:r>
                        <a:rPr lang="en-US" sz="1400">
                          <a:effectLst/>
                        </a:rPr>
                        <a:t>Dự phòng</a:t>
                      </a:r>
                      <a:endParaRPr lang="vi-VN" sz="1400">
                        <a:effectLst/>
                        <a:latin typeface="Times New Roman" panose="02020603050405020304" pitchFamily="18" charset="0"/>
                        <a:ea typeface="Calibri" panose="020F0502020204030204" pitchFamily="34" charset="0"/>
                      </a:endParaRPr>
                    </a:p>
                  </a:txBody>
                  <a:tcPr marL="15754" marR="15754" marT="0" marB="0" anchor="ctr"/>
                </a:tc>
                <a:tc hMerge="1">
                  <a:txBody>
                    <a:bodyPr/>
                    <a:lstStyle/>
                    <a:p>
                      <a:endParaRPr lang="vi-VN"/>
                    </a:p>
                  </a:txBody>
                  <a:tcPr/>
                </a:tc>
                <a:tc>
                  <a:txBody>
                    <a:bodyPr/>
                    <a:lstStyle/>
                    <a:p>
                      <a:pPr indent="6985" algn="ctr">
                        <a:lnSpc>
                          <a:spcPct val="107000"/>
                        </a:lnSpc>
                        <a:spcBef>
                          <a:spcPts val="200"/>
                        </a:spcBef>
                        <a:spcAft>
                          <a:spcPts val="6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15754" marR="15754" marT="0" marB="0"/>
                </a:tc>
                <a:tc>
                  <a:txBody>
                    <a:bodyPr/>
                    <a:lstStyle/>
                    <a:p>
                      <a:pPr indent="6985" algn="ctr">
                        <a:lnSpc>
                          <a:spcPct val="107000"/>
                        </a:lnSpc>
                        <a:spcBef>
                          <a:spcPts val="200"/>
                        </a:spcBef>
                        <a:spcAft>
                          <a:spcPts val="6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15754" marR="15754" marT="0" marB="0"/>
                </a:tc>
                <a:tc>
                  <a:txBody>
                    <a:bodyPr/>
                    <a:lstStyle/>
                    <a:p>
                      <a:pPr indent="6985" algn="ctr">
                        <a:lnSpc>
                          <a:spcPct val="107000"/>
                        </a:lnSpc>
                        <a:spcBef>
                          <a:spcPts val="200"/>
                        </a:spcBef>
                        <a:spcAft>
                          <a:spcPts val="600"/>
                        </a:spcAft>
                      </a:pPr>
                      <a:r>
                        <a:rPr lang="vi-VN" sz="1400">
                          <a:effectLst/>
                        </a:rPr>
                        <a:t> </a:t>
                      </a:r>
                      <a:endParaRPr lang="vi-VN" sz="1400">
                        <a:effectLst/>
                        <a:latin typeface="Times New Roman" panose="02020603050405020304" pitchFamily="18" charset="0"/>
                        <a:ea typeface="Calibri" panose="020F0502020204030204" pitchFamily="34" charset="0"/>
                      </a:endParaRPr>
                    </a:p>
                  </a:txBody>
                  <a:tcPr marL="15754" marR="15754" marT="0" marB="0"/>
                </a:tc>
                <a:tc>
                  <a:txBody>
                    <a:bodyPr/>
                    <a:lstStyle/>
                    <a:p>
                      <a:pPr>
                        <a:lnSpc>
                          <a:spcPct val="107000"/>
                        </a:lnSpc>
                        <a:spcAft>
                          <a:spcPts val="800"/>
                        </a:spcAft>
                      </a:pPr>
                      <a:r>
                        <a:rPr lang="vi-VN" sz="1400" dirty="0">
                          <a:effectLst/>
                        </a:rPr>
                        <a:t> </a:t>
                      </a:r>
                      <a:endParaRPr lang="vi-VN" sz="1400"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 xmlns:a16="http://schemas.microsoft.com/office/drawing/2014/main" val="1966686315"/>
                  </a:ext>
                </a:extLst>
              </a:tr>
            </a:tbl>
          </a:graphicData>
        </a:graphic>
      </p:graphicFrame>
    </p:spTree>
    <p:extLst>
      <p:ext uri="{BB962C8B-B14F-4D97-AF65-F5344CB8AC3E}">
        <p14:creationId xmlns:p14="http://schemas.microsoft.com/office/powerpoint/2010/main" val="2949857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0686" y="574590"/>
            <a:ext cx="1969645" cy="424732"/>
            <a:chOff x="860687" y="1495713"/>
            <a:chExt cx="1580944" cy="424732"/>
          </a:xfrm>
        </p:grpSpPr>
        <p:sp>
          <p:nvSpPr>
            <p:cNvPr id="16" name="Title 6"/>
            <p:cNvSpPr txBox="1">
              <a:spLocks/>
            </p:cNvSpPr>
            <p:nvPr/>
          </p:nvSpPr>
          <p:spPr>
            <a:xfrm>
              <a:off x="1093197" y="1495713"/>
              <a:ext cx="1348434" cy="424732"/>
            </a:xfrm>
            <a:prstGeom prst="rect">
              <a:avLst/>
            </a:prstGeom>
          </p:spPr>
          <p:txBody>
            <a:bodyPr wrap="square">
              <a:spAutoFit/>
            </a:bodyPr>
            <a:lstStyle/>
            <a:p>
              <a:pPr defTabSz="685766">
                <a:lnSpc>
                  <a:spcPct val="90000"/>
                </a:lnSpc>
                <a:spcBef>
                  <a:spcPct val="0"/>
                </a:spcBef>
              </a:pPr>
              <a:r>
                <a:rPr lang="en-US" sz="2400" b="1" dirty="0" err="1">
                  <a:solidFill>
                    <a:schemeClr val="bg1">
                      <a:lumMod val="50000"/>
                    </a:schemeClr>
                  </a:solidFill>
                  <a:latin typeface="+mj-lt"/>
                  <a:ea typeface="Roboto Medium" panose="02000000000000000000" pitchFamily="2" charset="0"/>
                  <a:cs typeface="+mj-cs"/>
                </a:rPr>
                <a:t>Nội</a:t>
              </a:r>
              <a:r>
                <a:rPr lang="en-US" sz="2400" b="1" dirty="0">
                  <a:solidFill>
                    <a:schemeClr val="bg1">
                      <a:lumMod val="50000"/>
                    </a:schemeClr>
                  </a:solidFill>
                  <a:latin typeface="+mj-lt"/>
                  <a:ea typeface="Roboto Medium" panose="02000000000000000000" pitchFamily="2" charset="0"/>
                  <a:cs typeface="+mj-cs"/>
                </a:rPr>
                <a:t> dung</a:t>
              </a:r>
            </a:p>
          </p:txBody>
        </p:sp>
        <p:sp>
          <p:nvSpPr>
            <p:cNvPr id="42" name="Freeform 6"/>
            <p:cNvSpPr>
              <a:spLocks noEditPoints="1"/>
            </p:cNvSpPr>
            <p:nvPr/>
          </p:nvSpPr>
          <p:spPr bwMode="auto">
            <a:xfrm>
              <a:off x="860687" y="1624272"/>
              <a:ext cx="166588" cy="145362"/>
            </a:xfrm>
            <a:custGeom>
              <a:avLst/>
              <a:gdLst>
                <a:gd name="T0" fmla="*/ 40 w 280"/>
                <a:gd name="T1" fmla="*/ 160 h 200"/>
                <a:gd name="T2" fmla="*/ 20 w 280"/>
                <a:gd name="T3" fmla="*/ 160 h 200"/>
                <a:gd name="T4" fmla="*/ 0 w 280"/>
                <a:gd name="T5" fmla="*/ 180 h 200"/>
                <a:gd name="T6" fmla="*/ 20 w 280"/>
                <a:gd name="T7" fmla="*/ 200 h 200"/>
                <a:gd name="T8" fmla="*/ 40 w 280"/>
                <a:gd name="T9" fmla="*/ 200 h 200"/>
                <a:gd name="T10" fmla="*/ 60 w 280"/>
                <a:gd name="T11" fmla="*/ 180 h 200"/>
                <a:gd name="T12" fmla="*/ 40 w 280"/>
                <a:gd name="T13" fmla="*/ 160 h 200"/>
                <a:gd name="T14" fmla="*/ 40 w 280"/>
                <a:gd name="T15" fmla="*/ 80 h 200"/>
                <a:gd name="T16" fmla="*/ 20 w 280"/>
                <a:gd name="T17" fmla="*/ 80 h 200"/>
                <a:gd name="T18" fmla="*/ 0 w 280"/>
                <a:gd name="T19" fmla="*/ 100 h 200"/>
                <a:gd name="T20" fmla="*/ 20 w 280"/>
                <a:gd name="T21" fmla="*/ 120 h 200"/>
                <a:gd name="T22" fmla="*/ 40 w 280"/>
                <a:gd name="T23" fmla="*/ 120 h 200"/>
                <a:gd name="T24" fmla="*/ 60 w 280"/>
                <a:gd name="T25" fmla="*/ 100 h 200"/>
                <a:gd name="T26" fmla="*/ 40 w 280"/>
                <a:gd name="T27" fmla="*/ 80 h 200"/>
                <a:gd name="T28" fmla="*/ 40 w 280"/>
                <a:gd name="T29" fmla="*/ 0 h 200"/>
                <a:gd name="T30" fmla="*/ 20 w 280"/>
                <a:gd name="T31" fmla="*/ 0 h 200"/>
                <a:gd name="T32" fmla="*/ 0 w 280"/>
                <a:gd name="T33" fmla="*/ 20 h 200"/>
                <a:gd name="T34" fmla="*/ 20 w 280"/>
                <a:gd name="T35" fmla="*/ 40 h 200"/>
                <a:gd name="T36" fmla="*/ 40 w 280"/>
                <a:gd name="T37" fmla="*/ 40 h 200"/>
                <a:gd name="T38" fmla="*/ 60 w 280"/>
                <a:gd name="T39" fmla="*/ 20 h 200"/>
                <a:gd name="T40" fmla="*/ 40 w 280"/>
                <a:gd name="T41" fmla="*/ 0 h 200"/>
                <a:gd name="T42" fmla="*/ 120 w 280"/>
                <a:gd name="T43" fmla="*/ 40 h 200"/>
                <a:gd name="T44" fmla="*/ 260 w 280"/>
                <a:gd name="T45" fmla="*/ 40 h 200"/>
                <a:gd name="T46" fmla="*/ 280 w 280"/>
                <a:gd name="T47" fmla="*/ 20 h 200"/>
                <a:gd name="T48" fmla="*/ 260 w 280"/>
                <a:gd name="T49" fmla="*/ 0 h 200"/>
                <a:gd name="T50" fmla="*/ 120 w 280"/>
                <a:gd name="T51" fmla="*/ 0 h 200"/>
                <a:gd name="T52" fmla="*/ 100 w 280"/>
                <a:gd name="T53" fmla="*/ 20 h 200"/>
                <a:gd name="T54" fmla="*/ 120 w 280"/>
                <a:gd name="T55" fmla="*/ 40 h 200"/>
                <a:gd name="T56" fmla="*/ 260 w 280"/>
                <a:gd name="T57" fmla="*/ 80 h 200"/>
                <a:gd name="T58" fmla="*/ 120 w 280"/>
                <a:gd name="T59" fmla="*/ 80 h 200"/>
                <a:gd name="T60" fmla="*/ 100 w 280"/>
                <a:gd name="T61" fmla="*/ 100 h 200"/>
                <a:gd name="T62" fmla="*/ 120 w 280"/>
                <a:gd name="T63" fmla="*/ 120 h 200"/>
                <a:gd name="T64" fmla="*/ 260 w 280"/>
                <a:gd name="T65" fmla="*/ 120 h 200"/>
                <a:gd name="T66" fmla="*/ 280 w 280"/>
                <a:gd name="T67" fmla="*/ 100 h 200"/>
                <a:gd name="T68" fmla="*/ 260 w 280"/>
                <a:gd name="T69" fmla="*/ 80 h 200"/>
                <a:gd name="T70" fmla="*/ 260 w 280"/>
                <a:gd name="T71" fmla="*/ 160 h 200"/>
                <a:gd name="T72" fmla="*/ 120 w 280"/>
                <a:gd name="T73" fmla="*/ 160 h 200"/>
                <a:gd name="T74" fmla="*/ 100 w 280"/>
                <a:gd name="T75" fmla="*/ 180 h 200"/>
                <a:gd name="T76" fmla="*/ 120 w 280"/>
                <a:gd name="T77" fmla="*/ 200 h 200"/>
                <a:gd name="T78" fmla="*/ 260 w 280"/>
                <a:gd name="T79" fmla="*/ 200 h 200"/>
                <a:gd name="T80" fmla="*/ 280 w 280"/>
                <a:gd name="T81" fmla="*/ 180 h 200"/>
                <a:gd name="T82" fmla="*/ 260 w 280"/>
                <a:gd name="T83"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00">
                  <a:moveTo>
                    <a:pt x="40" y="160"/>
                  </a:moveTo>
                  <a:cubicBezTo>
                    <a:pt x="20" y="160"/>
                    <a:pt x="20" y="160"/>
                    <a:pt x="20" y="160"/>
                  </a:cubicBezTo>
                  <a:cubicBezTo>
                    <a:pt x="9" y="160"/>
                    <a:pt x="0" y="169"/>
                    <a:pt x="0" y="180"/>
                  </a:cubicBezTo>
                  <a:cubicBezTo>
                    <a:pt x="0" y="191"/>
                    <a:pt x="9" y="200"/>
                    <a:pt x="20" y="200"/>
                  </a:cubicBezTo>
                  <a:cubicBezTo>
                    <a:pt x="40" y="200"/>
                    <a:pt x="40" y="200"/>
                    <a:pt x="40" y="200"/>
                  </a:cubicBezTo>
                  <a:cubicBezTo>
                    <a:pt x="51" y="200"/>
                    <a:pt x="60" y="191"/>
                    <a:pt x="60" y="180"/>
                  </a:cubicBezTo>
                  <a:cubicBezTo>
                    <a:pt x="60" y="169"/>
                    <a:pt x="51" y="160"/>
                    <a:pt x="40" y="160"/>
                  </a:cubicBezTo>
                  <a:close/>
                  <a:moveTo>
                    <a:pt x="40" y="80"/>
                  </a:moveTo>
                  <a:cubicBezTo>
                    <a:pt x="20" y="80"/>
                    <a:pt x="20" y="80"/>
                    <a:pt x="20" y="80"/>
                  </a:cubicBezTo>
                  <a:cubicBezTo>
                    <a:pt x="9" y="80"/>
                    <a:pt x="0" y="89"/>
                    <a:pt x="0" y="100"/>
                  </a:cubicBezTo>
                  <a:cubicBezTo>
                    <a:pt x="0" y="111"/>
                    <a:pt x="9" y="120"/>
                    <a:pt x="20" y="120"/>
                  </a:cubicBezTo>
                  <a:cubicBezTo>
                    <a:pt x="40" y="120"/>
                    <a:pt x="40" y="120"/>
                    <a:pt x="40" y="120"/>
                  </a:cubicBezTo>
                  <a:cubicBezTo>
                    <a:pt x="51" y="120"/>
                    <a:pt x="60" y="111"/>
                    <a:pt x="60" y="100"/>
                  </a:cubicBezTo>
                  <a:cubicBezTo>
                    <a:pt x="60" y="89"/>
                    <a:pt x="51" y="80"/>
                    <a:pt x="40" y="80"/>
                  </a:cubicBezTo>
                  <a:close/>
                  <a:moveTo>
                    <a:pt x="40" y="0"/>
                  </a:moveTo>
                  <a:cubicBezTo>
                    <a:pt x="20" y="0"/>
                    <a:pt x="20" y="0"/>
                    <a:pt x="20" y="0"/>
                  </a:cubicBezTo>
                  <a:cubicBezTo>
                    <a:pt x="9" y="0"/>
                    <a:pt x="0" y="9"/>
                    <a:pt x="0" y="20"/>
                  </a:cubicBezTo>
                  <a:cubicBezTo>
                    <a:pt x="0" y="31"/>
                    <a:pt x="9" y="40"/>
                    <a:pt x="20" y="40"/>
                  </a:cubicBezTo>
                  <a:cubicBezTo>
                    <a:pt x="40" y="40"/>
                    <a:pt x="40" y="40"/>
                    <a:pt x="40" y="40"/>
                  </a:cubicBezTo>
                  <a:cubicBezTo>
                    <a:pt x="51" y="40"/>
                    <a:pt x="60" y="31"/>
                    <a:pt x="60" y="20"/>
                  </a:cubicBezTo>
                  <a:cubicBezTo>
                    <a:pt x="60" y="9"/>
                    <a:pt x="51" y="0"/>
                    <a:pt x="40" y="0"/>
                  </a:cubicBezTo>
                  <a:close/>
                  <a:moveTo>
                    <a:pt x="120" y="40"/>
                  </a:moveTo>
                  <a:cubicBezTo>
                    <a:pt x="260" y="40"/>
                    <a:pt x="260" y="40"/>
                    <a:pt x="260" y="40"/>
                  </a:cubicBezTo>
                  <a:cubicBezTo>
                    <a:pt x="271" y="40"/>
                    <a:pt x="280" y="31"/>
                    <a:pt x="280" y="20"/>
                  </a:cubicBezTo>
                  <a:cubicBezTo>
                    <a:pt x="280" y="9"/>
                    <a:pt x="271" y="0"/>
                    <a:pt x="260" y="0"/>
                  </a:cubicBezTo>
                  <a:cubicBezTo>
                    <a:pt x="120" y="0"/>
                    <a:pt x="120" y="0"/>
                    <a:pt x="120" y="0"/>
                  </a:cubicBezTo>
                  <a:cubicBezTo>
                    <a:pt x="109" y="0"/>
                    <a:pt x="100" y="9"/>
                    <a:pt x="100" y="20"/>
                  </a:cubicBezTo>
                  <a:cubicBezTo>
                    <a:pt x="100" y="31"/>
                    <a:pt x="109" y="40"/>
                    <a:pt x="120" y="40"/>
                  </a:cubicBezTo>
                  <a:close/>
                  <a:moveTo>
                    <a:pt x="260" y="80"/>
                  </a:moveTo>
                  <a:cubicBezTo>
                    <a:pt x="120" y="80"/>
                    <a:pt x="120" y="80"/>
                    <a:pt x="120" y="80"/>
                  </a:cubicBezTo>
                  <a:cubicBezTo>
                    <a:pt x="109" y="80"/>
                    <a:pt x="100" y="89"/>
                    <a:pt x="100" y="100"/>
                  </a:cubicBezTo>
                  <a:cubicBezTo>
                    <a:pt x="100" y="111"/>
                    <a:pt x="109" y="120"/>
                    <a:pt x="120" y="120"/>
                  </a:cubicBezTo>
                  <a:cubicBezTo>
                    <a:pt x="260" y="120"/>
                    <a:pt x="260" y="120"/>
                    <a:pt x="260" y="120"/>
                  </a:cubicBezTo>
                  <a:cubicBezTo>
                    <a:pt x="271" y="120"/>
                    <a:pt x="280" y="111"/>
                    <a:pt x="280" y="100"/>
                  </a:cubicBezTo>
                  <a:cubicBezTo>
                    <a:pt x="280" y="89"/>
                    <a:pt x="271" y="80"/>
                    <a:pt x="260" y="80"/>
                  </a:cubicBezTo>
                  <a:close/>
                  <a:moveTo>
                    <a:pt x="260" y="160"/>
                  </a:moveTo>
                  <a:cubicBezTo>
                    <a:pt x="120" y="160"/>
                    <a:pt x="120" y="160"/>
                    <a:pt x="120" y="160"/>
                  </a:cubicBezTo>
                  <a:cubicBezTo>
                    <a:pt x="109" y="160"/>
                    <a:pt x="100" y="169"/>
                    <a:pt x="100" y="180"/>
                  </a:cubicBezTo>
                  <a:cubicBezTo>
                    <a:pt x="100" y="191"/>
                    <a:pt x="109" y="200"/>
                    <a:pt x="120" y="200"/>
                  </a:cubicBezTo>
                  <a:cubicBezTo>
                    <a:pt x="260" y="200"/>
                    <a:pt x="260" y="200"/>
                    <a:pt x="260" y="200"/>
                  </a:cubicBezTo>
                  <a:cubicBezTo>
                    <a:pt x="271" y="200"/>
                    <a:pt x="280" y="191"/>
                    <a:pt x="280" y="180"/>
                  </a:cubicBezTo>
                  <a:cubicBezTo>
                    <a:pt x="280" y="169"/>
                    <a:pt x="271" y="160"/>
                    <a:pt x="260" y="16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3" name="Group 12"/>
          <p:cNvGrpSpPr/>
          <p:nvPr/>
        </p:nvGrpSpPr>
        <p:grpSpPr>
          <a:xfrm>
            <a:off x="1" y="4859081"/>
            <a:ext cx="3317351" cy="74428"/>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27994" y="4956361"/>
            <a:ext cx="5816006" cy="74017"/>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 xmlns:a16="http://schemas.microsoft.com/office/drawing/2014/main" id="{EA582F6A-D704-4255-BC9C-F8E9F82FBFC6}"/>
              </a:ext>
            </a:extLst>
          </p:cNvPr>
          <p:cNvSpPr txBox="1"/>
          <p:nvPr/>
        </p:nvSpPr>
        <p:spPr>
          <a:xfrm>
            <a:off x="1150362" y="1010763"/>
            <a:ext cx="7655708" cy="3862596"/>
          </a:xfrm>
          <a:prstGeom prst="rect">
            <a:avLst/>
          </a:prstGeom>
          <a:noFill/>
        </p:spPr>
        <p:txBody>
          <a:bodyPr wrap="square" rtlCol="0">
            <a:spAutoFit/>
          </a:bodyPr>
          <a:lstStyle/>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Giới</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thiệu</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chung</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về</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Kỳ</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thi</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Công</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tác</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đề</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thi</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Công</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tác</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coi</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thi</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Công</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tác</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chấm</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thi</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phúc</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khảo</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Xét</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công</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nhận</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tốt</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nghiệp</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Công</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tác</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bảo</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đảm</a:t>
            </a:r>
            <a:r>
              <a:rPr lang="en-US" sz="2000" dirty="0">
                <a:solidFill>
                  <a:schemeClr val="accent2">
                    <a:lumMod val="75000"/>
                  </a:schemeClr>
                </a:solidFill>
                <a:cs typeface="Calibri" panose="020F0502020204030204" pitchFamily="34" charset="0"/>
              </a:rPr>
              <a:t> an </a:t>
            </a:r>
            <a:r>
              <a:rPr lang="en-US" sz="2000" dirty="0" err="1">
                <a:solidFill>
                  <a:schemeClr val="accent2">
                    <a:lumMod val="75000"/>
                  </a:schemeClr>
                </a:solidFill>
                <a:cs typeface="Calibri" panose="020F0502020204030204" pitchFamily="34" charset="0"/>
              </a:rPr>
              <a:t>ninh</a:t>
            </a:r>
            <a:r>
              <a:rPr lang="en-US" sz="2000" dirty="0">
                <a:solidFill>
                  <a:schemeClr val="accent2">
                    <a:lumMod val="75000"/>
                  </a:schemeClr>
                </a:solidFill>
                <a:cs typeface="Calibri" panose="020F0502020204030204" pitchFamily="34" charset="0"/>
              </a:rPr>
              <a:t>, an </a:t>
            </a:r>
            <a:r>
              <a:rPr lang="en-US" sz="2000" dirty="0" err="1">
                <a:solidFill>
                  <a:schemeClr val="accent2">
                    <a:lumMod val="75000"/>
                  </a:schemeClr>
                </a:solidFill>
                <a:cs typeface="Calibri" panose="020F0502020204030204" pitchFamily="34" charset="0"/>
              </a:rPr>
              <a:t>toàn</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Kỳ</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thi</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a:solidFill>
                  <a:schemeClr val="accent2">
                    <a:lumMod val="75000"/>
                  </a:schemeClr>
                </a:solidFill>
                <a:cs typeface="Calibri" panose="020F0502020204030204" pitchFamily="34" charset="0"/>
              </a:rPr>
              <a:t>Thanh </a:t>
            </a:r>
            <a:r>
              <a:rPr lang="en-US" sz="2000" dirty="0" err="1">
                <a:solidFill>
                  <a:schemeClr val="accent2">
                    <a:lumMod val="75000"/>
                  </a:schemeClr>
                </a:solidFill>
                <a:cs typeface="Calibri" panose="020F0502020204030204" pitchFamily="34" charset="0"/>
              </a:rPr>
              <a:t>tra</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và</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kiểm</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tra</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Kế</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hoạch</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triển</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khai</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các</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công</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việc</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của</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Kỳ</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thi</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Chế</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độ</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báo</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cáo</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và</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lưu</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trữ</a:t>
            </a:r>
            <a:endParaRPr lang="en-US" sz="2000" dirty="0">
              <a:solidFill>
                <a:schemeClr val="accent2">
                  <a:lumMod val="75000"/>
                </a:schemeClr>
              </a:solidFill>
              <a:cs typeface="Calibri" panose="020F0502020204030204" pitchFamily="34" charset="0"/>
            </a:endParaRPr>
          </a:p>
          <a:p>
            <a:pPr marL="514350" indent="-514350">
              <a:spcBef>
                <a:spcPts val="600"/>
              </a:spcBef>
              <a:buFont typeface="+mj-lt"/>
              <a:buAutoNum type="arabicPeriod"/>
            </a:pPr>
            <a:r>
              <a:rPr lang="en-US" sz="2000" dirty="0" err="1">
                <a:solidFill>
                  <a:schemeClr val="accent2">
                    <a:lumMod val="75000"/>
                  </a:schemeClr>
                </a:solidFill>
                <a:cs typeface="Calibri" panose="020F0502020204030204" pitchFamily="34" charset="0"/>
              </a:rPr>
              <a:t>Trách</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nhiệm</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chính</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của</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một</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số</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bên</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liên</a:t>
            </a:r>
            <a:r>
              <a:rPr lang="en-US" sz="2000" dirty="0">
                <a:solidFill>
                  <a:schemeClr val="accent2">
                    <a:lumMod val="75000"/>
                  </a:schemeClr>
                </a:solidFill>
                <a:cs typeface="Calibri" panose="020F0502020204030204" pitchFamily="34" charset="0"/>
              </a:rPr>
              <a:t> </a:t>
            </a:r>
            <a:r>
              <a:rPr lang="en-US" sz="2000" dirty="0" err="1">
                <a:solidFill>
                  <a:schemeClr val="accent2">
                    <a:lumMod val="75000"/>
                  </a:schemeClr>
                </a:solidFill>
                <a:cs typeface="Calibri" panose="020F0502020204030204" pitchFamily="34" charset="0"/>
              </a:rPr>
              <a:t>quan</a:t>
            </a:r>
            <a:endParaRPr lang="en-US" sz="2000" dirty="0">
              <a:solidFill>
                <a:schemeClr val="accent2">
                  <a:lumMod val="75000"/>
                </a:schemeClr>
              </a:solidFill>
              <a:cs typeface="Calibri" panose="020F0502020204030204" pitchFamily="34" charset="0"/>
            </a:endParaRPr>
          </a:p>
        </p:txBody>
      </p:sp>
      <p:sp>
        <p:nvSpPr>
          <p:cNvPr id="31" name="Rectangle 30">
            <a:extLst>
              <a:ext uri="{FF2B5EF4-FFF2-40B4-BE49-F238E27FC236}">
                <a16:creationId xmlns="" xmlns:a16="http://schemas.microsoft.com/office/drawing/2014/main" id="{C3620812-17B2-4AA9-BA51-03005AFC9721}"/>
              </a:ext>
            </a:extLst>
          </p:cNvPr>
          <p:cNvSpPr/>
          <p:nvPr/>
        </p:nvSpPr>
        <p:spPr>
          <a:xfrm>
            <a:off x="6062869" y="1461052"/>
            <a:ext cx="2882347"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000" smtClean="0">
                <a:solidFill>
                  <a:schemeClr val="bg1"/>
                </a:solidFill>
                <a:latin typeface="Arial" pitchFamily="34" charset="0"/>
                <a:cs typeface="Arial" pitchFamily="34" charset="0"/>
              </a:rPr>
              <a:t>Nghiêm </a:t>
            </a:r>
            <a:r>
              <a:rPr lang="en-US" sz="2000">
                <a:solidFill>
                  <a:schemeClr val="bg1"/>
                </a:solidFill>
                <a:latin typeface="Arial" pitchFamily="34" charset="0"/>
                <a:cs typeface="Arial" pitchFamily="34" charset="0"/>
              </a:rPr>
              <a:t>túc, trung thực, khách quan, công </a:t>
            </a:r>
            <a:r>
              <a:rPr lang="en-US" sz="2000" smtClean="0">
                <a:solidFill>
                  <a:schemeClr val="bg1"/>
                </a:solidFill>
                <a:latin typeface="Arial" pitchFamily="34" charset="0"/>
                <a:cs typeface="Arial" pitchFamily="34" charset="0"/>
              </a:rPr>
              <a:t>bằng và </a:t>
            </a:r>
            <a:r>
              <a:rPr lang="en-US" sz="2000" dirty="0">
                <a:solidFill>
                  <a:schemeClr val="bg1"/>
                </a:solidFill>
                <a:latin typeface="Arial" pitchFamily="34" charset="0"/>
                <a:cs typeface="Arial" pitchFamily="34" charset="0"/>
              </a:rPr>
              <a:t>an </a:t>
            </a:r>
            <a:r>
              <a:rPr lang="en-US" sz="2000" dirty="0" err="1">
                <a:solidFill>
                  <a:schemeClr val="bg1"/>
                </a:solidFill>
                <a:latin typeface="Arial" pitchFamily="34" charset="0"/>
                <a:cs typeface="Arial" pitchFamily="34" charset="0"/>
              </a:rPr>
              <a:t>toàn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tuyệt</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đối</a:t>
            </a:r>
            <a:r>
              <a:rPr lang="en-US" sz="2000" dirty="0">
                <a:solidFill>
                  <a:schemeClr val="bg1"/>
                </a:solidFill>
                <a:latin typeface="Arial" pitchFamily="34" charset="0"/>
                <a:cs typeface="Arial" pitchFamily="34" charset="0"/>
              </a:rPr>
              <a:t>!</a:t>
            </a:r>
          </a:p>
        </p:txBody>
      </p:sp>
      <p:pic>
        <p:nvPicPr>
          <p:cNvPr id="32" name="Picture 31">
            <a:extLst>
              <a:ext uri="{FF2B5EF4-FFF2-40B4-BE49-F238E27FC236}">
                <a16:creationId xmlns="" xmlns:a16="http://schemas.microsoft.com/office/drawing/2014/main" id="{BD721EC5-F6C1-4C5F-A9F5-AC4C6F917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Tree>
    <p:extLst>
      <p:ext uri="{BB962C8B-B14F-4D97-AF65-F5344CB8AC3E}">
        <p14:creationId xmlns:p14="http://schemas.microsoft.com/office/powerpoint/2010/main" val="289109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Mô</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hình</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nhân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lực</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317635" y="856652"/>
            <a:ext cx="8259836" cy="4078039"/>
          </a:xfrm>
          <a:prstGeom prst="rect">
            <a:avLst/>
          </a:prstGeom>
          <a:noFill/>
        </p:spPr>
        <p:txBody>
          <a:bodyPr wrap="square" rtlCol="0">
            <a:spAutoFit/>
          </a:bodyPr>
          <a:lstStyle/>
          <a:p>
            <a:pPr marL="342900" indent="-342900" algn="just">
              <a:lnSpc>
                <a:spcPct val="100000"/>
              </a:lnSpc>
              <a:spcAft>
                <a:spcPts val="600"/>
              </a:spcAft>
              <a:buFont typeface="+mj-lt"/>
              <a:buAutoNum type="arabicPeriod"/>
            </a:pPr>
            <a:r>
              <a:rPr lang="vi-VN" sz="1800" dirty="0"/>
              <a:t>Mỗi Hội đồng thi </a:t>
            </a:r>
            <a:r>
              <a:rPr lang="vi-VN" sz="1800" dirty="0">
                <a:solidFill>
                  <a:srgbClr val="FF0000"/>
                </a:solidFill>
              </a:rPr>
              <a:t>thành lập các Điểm thi phù hợp với đặc điểm của địa phương</a:t>
            </a:r>
            <a:r>
              <a:rPr lang="vi-VN" sz="1800" dirty="0"/>
              <a:t>; Ban coi thi thuộc Hội đồng thi, Trưởng ban do lãnh đạo Hội đồng thi kiêm nhiệm;</a:t>
            </a:r>
          </a:p>
          <a:p>
            <a:pPr marL="342900" indent="-342900" algn="just">
              <a:lnSpc>
                <a:spcPct val="100000"/>
              </a:lnSpc>
              <a:spcAft>
                <a:spcPts val="600"/>
              </a:spcAft>
              <a:buFont typeface="+mj-lt"/>
              <a:buAutoNum type="arabicPeriod"/>
            </a:pPr>
            <a:r>
              <a:rPr lang="vi-VN" sz="1800" dirty="0"/>
              <a:t>Nhân lực tham gia: </a:t>
            </a:r>
            <a:r>
              <a:rPr lang="vi-VN" sz="1800" dirty="0">
                <a:solidFill>
                  <a:srgbClr val="FF0000"/>
                </a:solidFill>
              </a:rPr>
              <a:t>Không có các giảng viên ĐH, CĐ.</a:t>
            </a:r>
          </a:p>
          <a:p>
            <a:pPr marL="628628" lvl="1" indent="-285750" algn="just">
              <a:lnSpc>
                <a:spcPct val="100000"/>
              </a:lnSpc>
              <a:spcAft>
                <a:spcPts val="600"/>
              </a:spcAft>
              <a:buFont typeface="Arial" panose="020B0604020202020204" pitchFamily="34" charset="0"/>
              <a:buChar char="•"/>
            </a:pPr>
            <a:r>
              <a:rPr lang="vi-VN" sz="1800" dirty="0"/>
              <a:t>Mỗi phòng thi bảo đảm bố trí hai CBCT ở </a:t>
            </a:r>
            <a:r>
              <a:rPr lang="vi-VN" sz="1800" dirty="0">
                <a:solidFill>
                  <a:srgbClr val="FF0000"/>
                </a:solidFill>
              </a:rPr>
              <a:t>hai trường phổ thông khác nhau</a:t>
            </a:r>
            <a:r>
              <a:rPr lang="vi-VN" sz="1800" dirty="0"/>
              <a:t>; </a:t>
            </a:r>
          </a:p>
          <a:p>
            <a:pPr marL="628628" lvl="1" indent="-285750" algn="just">
              <a:lnSpc>
                <a:spcPct val="100000"/>
              </a:lnSpc>
              <a:spcAft>
                <a:spcPts val="600"/>
              </a:spcAft>
              <a:buFont typeface="Arial" panose="020B0604020202020204" pitchFamily="34" charset="0"/>
              <a:buChar char="•"/>
            </a:pPr>
            <a:r>
              <a:rPr lang="vi-VN" sz="1800" dirty="0"/>
              <a:t>Mỗi cán bộ giám sát phòng thi thực hiện </a:t>
            </a:r>
            <a:r>
              <a:rPr lang="vi-VN" sz="1800" dirty="0">
                <a:solidFill>
                  <a:srgbClr val="FF0000"/>
                </a:solidFill>
              </a:rPr>
              <a:t>giám sát không quá 03 (ba) phòng thi</a:t>
            </a:r>
            <a:r>
              <a:rPr lang="vi-VN" sz="1800" dirty="0"/>
              <a:t> trong cùng một dãy phòng thi; </a:t>
            </a:r>
          </a:p>
          <a:p>
            <a:pPr marL="628628" lvl="1" indent="-285750" algn="just">
              <a:lnSpc>
                <a:spcPct val="100000"/>
              </a:lnSpc>
              <a:spcAft>
                <a:spcPts val="600"/>
              </a:spcAft>
              <a:buFont typeface="Arial" panose="020B0604020202020204" pitchFamily="34" charset="0"/>
              <a:buChar char="•"/>
            </a:pPr>
            <a:r>
              <a:rPr lang="vi-VN" sz="1800" b="1" dirty="0">
                <a:solidFill>
                  <a:srgbClr val="C00000"/>
                </a:solidFill>
              </a:rPr>
              <a:t>Mỗi phòng chờ </a:t>
            </a:r>
            <a:r>
              <a:rPr lang="vi-VN" sz="1800" b="1" u="sng" dirty="0">
                <a:solidFill>
                  <a:srgbClr val="FF0000"/>
                </a:solidFill>
              </a:rPr>
              <a:t>có ít nhất 01 cán bộ coi thi hoặc cán bộ giám sát</a:t>
            </a:r>
            <a:r>
              <a:rPr lang="vi-VN" sz="1800" b="1" u="sng" dirty="0"/>
              <a:t> </a:t>
            </a:r>
            <a:r>
              <a:rPr lang="vi-VN" sz="1800" dirty="0"/>
              <a:t>để quản lý thí sinh.</a:t>
            </a:r>
          </a:p>
          <a:p>
            <a:pPr marL="628628" lvl="1" indent="-285750" algn="just">
              <a:lnSpc>
                <a:spcPct val="100000"/>
              </a:lnSpc>
              <a:spcAft>
                <a:spcPts val="600"/>
              </a:spcAft>
              <a:buFont typeface="Arial" panose="020B0604020202020204" pitchFamily="34" charset="0"/>
              <a:buChar char="•"/>
            </a:pPr>
            <a:r>
              <a:rPr lang="vi-VN" sz="1800" dirty="0"/>
              <a:t>Trưởng Điểm thi, Phó trưởng Điểm thi (không phụ trách cơ sở vật chất), CBCT, cán bộ giám sát phòng thi </a:t>
            </a:r>
            <a:r>
              <a:rPr lang="vi-VN" sz="1800" dirty="0">
                <a:solidFill>
                  <a:srgbClr val="FF0000"/>
                </a:solidFill>
              </a:rPr>
              <a:t>không được làm nhiệm vụ tại Điểm thi có học sinh lớp 12 của trường mình dự thi trong </a:t>
            </a:r>
            <a:r>
              <a:rPr lang="vi-VN" sz="1800">
                <a:solidFill>
                  <a:srgbClr val="FF0000"/>
                </a:solidFill>
              </a:rPr>
              <a:t>năm </a:t>
            </a:r>
            <a:r>
              <a:rPr lang="vi-VN" sz="1800" smtClean="0">
                <a:solidFill>
                  <a:srgbClr val="FF0000"/>
                </a:solidFill>
              </a:rPr>
              <a:t>2021</a:t>
            </a:r>
            <a:r>
              <a:rPr lang="vi-VN" sz="1800" smtClean="0"/>
              <a:t>.</a:t>
            </a:r>
            <a:endParaRPr lang="vi-VN" sz="1800" dirty="0"/>
          </a:p>
        </p:txBody>
      </p:sp>
    </p:spTree>
    <p:extLst>
      <p:ext uri="{BB962C8B-B14F-4D97-AF65-F5344CB8AC3E}">
        <p14:creationId xmlns:p14="http://schemas.microsoft.com/office/powerpoint/2010/main" val="2179177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Xếp</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phòng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924339" y="914402"/>
            <a:ext cx="7653131" cy="3570208"/>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de-DE" sz="1800" dirty="0">
                <a:latin typeface="Arial" pitchFamily="34" charset="0"/>
                <a:cs typeface="Arial" pitchFamily="34" charset="0"/>
              </a:rPr>
              <a:t>T</a:t>
            </a:r>
            <a:r>
              <a:rPr lang="vi-VN" sz="1800" dirty="0">
                <a:latin typeface="Arial" pitchFamily="34" charset="0"/>
                <a:cs typeface="Arial" pitchFamily="34" charset="0"/>
              </a:rPr>
              <a:t>hí sinh đã tốt nghiệp THPT</a:t>
            </a:r>
            <a:r>
              <a:rPr lang="de-DE" sz="1800" dirty="0">
                <a:latin typeface="Arial" pitchFamily="34" charset="0"/>
                <a:cs typeface="Arial" pitchFamily="34" charset="0"/>
              </a:rPr>
              <a:t>,</a:t>
            </a:r>
            <a:r>
              <a:rPr lang="vi-VN" sz="1800" dirty="0">
                <a:latin typeface="Arial" pitchFamily="34" charset="0"/>
                <a:cs typeface="Arial" pitchFamily="34" charset="0"/>
              </a:rPr>
              <a:t> thí sinh đã hoàn thành chương trình THPT ở những năm trước nhưng chưa tốt nghiệp THPT,</a:t>
            </a:r>
            <a:r>
              <a:rPr lang="de-DE" sz="1800" dirty="0">
                <a:latin typeface="Arial" pitchFamily="34" charset="0"/>
                <a:cs typeface="Arial" pitchFamily="34" charset="0"/>
              </a:rPr>
              <a:t> thí sinh tốt nghiệp Trung cấp tham dự kỳ thi và thí sinh GDTX </a:t>
            </a:r>
            <a:r>
              <a:rPr lang="vi-VN" sz="1800" dirty="0">
                <a:latin typeface="Arial" pitchFamily="34" charset="0"/>
                <a:cs typeface="Arial" pitchFamily="34" charset="0"/>
              </a:rPr>
              <a:t>được </a:t>
            </a:r>
            <a:r>
              <a:rPr lang="vi-VN" sz="1800" dirty="0">
                <a:solidFill>
                  <a:srgbClr val="FF0000"/>
                </a:solidFill>
                <a:latin typeface="Arial" pitchFamily="34" charset="0"/>
                <a:cs typeface="Arial" pitchFamily="34" charset="0"/>
              </a:rPr>
              <a:t>bố trí dự thi chung với thí sinh Giáo dục THPT </a:t>
            </a:r>
            <a:r>
              <a:rPr lang="vi-VN" sz="1800" dirty="0">
                <a:latin typeface="Arial" pitchFamily="34" charset="0"/>
                <a:cs typeface="Arial" pitchFamily="34" charset="0"/>
              </a:rPr>
              <a:t>là học sinh lớp 12 trong năm tổ chức thi (gọi tắt là thí sinh lớp 12 Giáo dục THPT): </a:t>
            </a:r>
            <a:r>
              <a:rPr lang="vi-VN" sz="1800" b="1" u="sng" dirty="0">
                <a:solidFill>
                  <a:srgbClr val="FF0000"/>
                </a:solidFill>
                <a:latin typeface="Arial" pitchFamily="34" charset="0"/>
                <a:cs typeface="Arial" pitchFamily="34" charset="0"/>
              </a:rPr>
              <a:t>Bảo đảm có ít nhất 60% thí sinh lớp 12 Giáo dục THPT </a:t>
            </a:r>
            <a:r>
              <a:rPr lang="vi-VN" sz="1800" dirty="0">
                <a:solidFill>
                  <a:srgbClr val="FF0000"/>
                </a:solidFill>
                <a:latin typeface="Arial" pitchFamily="34" charset="0"/>
                <a:cs typeface="Arial" pitchFamily="34" charset="0"/>
              </a:rPr>
              <a:t>trong tổng số thí sinh của Điểm thi </a:t>
            </a:r>
            <a:r>
              <a:rPr lang="vi-VN" sz="1800" dirty="0">
                <a:latin typeface="Arial" pitchFamily="34" charset="0"/>
                <a:cs typeface="Arial" pitchFamily="34" charset="0"/>
              </a:rPr>
              <a:t>(trong trường hợp đặc biệt cần phải có ý kiến của Bộ GDĐT);</a:t>
            </a:r>
          </a:p>
          <a:p>
            <a:pPr marL="285750" indent="-285750">
              <a:spcAft>
                <a:spcPts val="600"/>
              </a:spcAft>
              <a:buFont typeface="Arial" panose="020B0604020202020204" pitchFamily="34" charset="0"/>
              <a:buChar char="•"/>
            </a:pPr>
            <a:r>
              <a:rPr lang="vi-VN" sz="1800" dirty="0">
                <a:latin typeface="Arial" pitchFamily="34" charset="0"/>
                <a:cs typeface="Arial" pitchFamily="34" charset="0"/>
              </a:rPr>
              <a:t>Phòng thi được xếp theo bài thi, </a:t>
            </a:r>
            <a:r>
              <a:rPr lang="vi-VN" sz="1800" dirty="0">
                <a:solidFill>
                  <a:srgbClr val="FF0000"/>
                </a:solidFill>
                <a:latin typeface="Arial" pitchFamily="34" charset="0"/>
                <a:cs typeface="Arial" pitchFamily="34" charset="0"/>
              </a:rPr>
              <a:t>mỗi phòng thi có tối đa 24 thí sinh </a:t>
            </a:r>
            <a:r>
              <a:rPr lang="vi-VN" sz="1800" dirty="0">
                <a:latin typeface="Arial" pitchFamily="34" charset="0"/>
                <a:cs typeface="Arial" pitchFamily="34" charset="0"/>
              </a:rPr>
              <a:t>và phải bảo đảm khoảng cách tối thiểu giữa hai thí sinh ngồi cạnh nhau là </a:t>
            </a:r>
            <a:r>
              <a:rPr lang="vi-VN" sz="1800" dirty="0">
                <a:solidFill>
                  <a:srgbClr val="FF0000"/>
                </a:solidFill>
                <a:latin typeface="Arial" pitchFamily="34" charset="0"/>
                <a:cs typeface="Arial" pitchFamily="34" charset="0"/>
              </a:rPr>
              <a:t>1,2m theo hàng ngang</a:t>
            </a:r>
            <a:r>
              <a:rPr lang="vi-VN" sz="1800" dirty="0">
                <a:latin typeface="Arial" pitchFamily="34" charset="0"/>
                <a:cs typeface="Arial" pitchFamily="34" charset="0"/>
              </a:rPr>
              <a:t>; </a:t>
            </a:r>
          </a:p>
          <a:p>
            <a:pPr marL="285750" indent="-285750">
              <a:spcAft>
                <a:spcPts val="600"/>
              </a:spcAft>
              <a:buFont typeface="Arial" panose="020B0604020202020204" pitchFamily="34" charset="0"/>
              <a:buChar char="•"/>
            </a:pPr>
            <a:r>
              <a:rPr lang="vi-VN" sz="1800" dirty="0">
                <a:latin typeface="Arial" pitchFamily="34" charset="0"/>
                <a:cs typeface="Arial" pitchFamily="34" charset="0"/>
              </a:rPr>
              <a:t>Riêng </a:t>
            </a:r>
            <a:r>
              <a:rPr lang="vi-VN" sz="1800" dirty="0">
                <a:solidFill>
                  <a:srgbClr val="FF0000"/>
                </a:solidFill>
                <a:latin typeface="Arial" pitchFamily="34" charset="0"/>
                <a:cs typeface="Arial" pitchFamily="34" charset="0"/>
              </a:rPr>
              <a:t>phòng thi cuối cùng của bài thi </a:t>
            </a:r>
            <a:r>
              <a:rPr lang="en-US" sz="1800" dirty="0">
                <a:solidFill>
                  <a:srgbClr val="FF0000"/>
                </a:solidFill>
                <a:latin typeface="Arial" pitchFamily="34" charset="0"/>
                <a:cs typeface="Arial" pitchFamily="34" charset="0"/>
              </a:rPr>
              <a:t>N</a:t>
            </a:r>
            <a:r>
              <a:rPr lang="vi-VN" sz="1800" dirty="0">
                <a:solidFill>
                  <a:srgbClr val="FF0000"/>
                </a:solidFill>
                <a:latin typeface="Arial" pitchFamily="34" charset="0"/>
                <a:cs typeface="Arial" pitchFamily="34" charset="0"/>
              </a:rPr>
              <a:t>goại ngữ </a:t>
            </a:r>
            <a:r>
              <a:rPr lang="vi-VN" sz="1800" dirty="0">
                <a:latin typeface="Arial" pitchFamily="34" charset="0"/>
                <a:cs typeface="Arial" pitchFamily="34" charset="0"/>
              </a:rPr>
              <a:t>ở mỗi Điểm thi có thể xếp các thí sinh dự thi các bài thi </a:t>
            </a:r>
            <a:r>
              <a:rPr lang="en-US" sz="1800" dirty="0">
                <a:latin typeface="Arial" pitchFamily="34" charset="0"/>
                <a:cs typeface="Arial" pitchFamily="34" charset="0"/>
              </a:rPr>
              <a:t>N</a:t>
            </a:r>
            <a:r>
              <a:rPr lang="vi-VN" sz="1800" dirty="0">
                <a:latin typeface="Arial" pitchFamily="34" charset="0"/>
                <a:cs typeface="Arial" pitchFamily="34" charset="0"/>
              </a:rPr>
              <a:t>goại ngữ khác nhau.</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81157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Cơ</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sở</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vật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chất</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924339" y="914402"/>
            <a:ext cx="7762461" cy="3939540"/>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vi-VN" sz="2000" dirty="0"/>
              <a:t>Trước mỗi buổi thi, Trưởng Điểm thi phải bảo đảm </a:t>
            </a:r>
            <a:r>
              <a:rPr lang="vi-VN" sz="2000" dirty="0">
                <a:solidFill>
                  <a:srgbClr val="FF0000"/>
                </a:solidFill>
              </a:rPr>
              <a:t>các phòng không sử dụng trong buổi thi phải được khóa và niêm phong</a:t>
            </a:r>
            <a:r>
              <a:rPr lang="vi-VN" sz="2000" dirty="0"/>
              <a:t>; các phương tiện thu, phát thông tin cá nhân (nếu có) của tất cả những người làm nhiệm vụ tại Điểm thi phải được </a:t>
            </a:r>
            <a:r>
              <a:rPr lang="vi-VN" sz="2000" dirty="0">
                <a:solidFill>
                  <a:srgbClr val="FF0000"/>
                </a:solidFill>
              </a:rPr>
              <a:t>lưu giữ tại phòng trực của Điểm thi</a:t>
            </a:r>
            <a:r>
              <a:rPr lang="vi-VN" sz="2000" dirty="0"/>
              <a:t>.</a:t>
            </a:r>
          </a:p>
          <a:p>
            <a:pPr marL="285750" indent="-285750" algn="just">
              <a:spcAft>
                <a:spcPts val="600"/>
              </a:spcAft>
              <a:buFont typeface="Arial" panose="020B0604020202020204" pitchFamily="34" charset="0"/>
              <a:buChar char="•"/>
            </a:pPr>
            <a:r>
              <a:rPr lang="vi-VN" sz="2000" dirty="0"/>
              <a:t>Phải </a:t>
            </a:r>
            <a:r>
              <a:rPr lang="vi-VN" sz="2000" dirty="0">
                <a:solidFill>
                  <a:srgbClr val="FF0000"/>
                </a:solidFill>
              </a:rPr>
              <a:t>bố trí đủ phòng chờ </a:t>
            </a:r>
            <a:r>
              <a:rPr lang="vi-VN" sz="2000" dirty="0"/>
              <a:t>cho thí sinh thi các môn thành phần của bài thi tổ hợp. Mỗi phòng chờ bố trí </a:t>
            </a:r>
            <a:r>
              <a:rPr lang="vi-VN" sz="2000" b="1" i="1" dirty="0">
                <a:solidFill>
                  <a:srgbClr val="FF0000"/>
                </a:solidFill>
              </a:rPr>
              <a:t>một CBCT hoặc CBGS để quản lý thí sinh trong phòng chờ</a:t>
            </a:r>
            <a:r>
              <a:rPr lang="vi-VN" sz="2000" dirty="0"/>
              <a:t>.</a:t>
            </a:r>
          </a:p>
          <a:p>
            <a:pPr marL="285750" indent="-285750" algn="just">
              <a:spcAft>
                <a:spcPts val="600"/>
              </a:spcAft>
              <a:buFont typeface="Arial" panose="020B0604020202020204" pitchFamily="34" charset="0"/>
              <a:buChar char="•"/>
            </a:pPr>
            <a:r>
              <a:rPr lang="vi-VN" sz="2000" dirty="0"/>
              <a:t>Áp dụng các biện pháp </a:t>
            </a:r>
            <a:r>
              <a:rPr lang="vi-VN" sz="2000" dirty="0">
                <a:solidFill>
                  <a:srgbClr val="FF0000"/>
                </a:solidFill>
              </a:rPr>
              <a:t>bảo đảm an ninh, an toàn cho bài thi</a:t>
            </a:r>
            <a:r>
              <a:rPr lang="vi-VN" sz="2000" dirty="0"/>
              <a:t>; phải có Công an và Trưởng hoặc Phó Trưởng ban Thư ký Hội đồng thi trông giữ phòng lưu trữ, bảo quản bài thi liên tục 24 giờ/ngày.</a:t>
            </a: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044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Nhiệm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vụ</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của</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cán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bộ</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coi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15503" y="798902"/>
            <a:ext cx="8912994" cy="3554819"/>
          </a:xfrm>
          <a:prstGeom prst="rect">
            <a:avLst/>
          </a:prstGeom>
          <a:noFill/>
        </p:spPr>
        <p:txBody>
          <a:bodyPr wrap="square" rtlCol="0">
            <a:spAutoFit/>
          </a:bodyPr>
          <a:lstStyle/>
          <a:p>
            <a:pPr marL="0" indent="0">
              <a:lnSpc>
                <a:spcPct val="100000"/>
              </a:lnSpc>
              <a:spcBef>
                <a:spcPts val="600"/>
              </a:spcBef>
              <a:buNone/>
            </a:pPr>
            <a:r>
              <a:rPr lang="en-US" sz="2000" dirty="0">
                <a:latin typeface="Arial" pitchFamily="34" charset="0"/>
                <a:cs typeface="Arial" pitchFamily="34" charset="0"/>
              </a:rPr>
              <a:t>1. </a:t>
            </a:r>
            <a:r>
              <a:rPr lang="en-US" sz="2000" dirty="0" err="1">
                <a:latin typeface="Arial" pitchFamily="34" charset="0"/>
                <a:cs typeface="Arial" pitchFamily="34" charset="0"/>
              </a:rPr>
              <a:t>Nguyên</a:t>
            </a:r>
            <a:r>
              <a:rPr lang="en-US" sz="2000" dirty="0">
                <a:latin typeface="Arial" pitchFamily="34" charset="0"/>
                <a:cs typeface="Arial" pitchFamily="34" charset="0"/>
              </a:rPr>
              <a:t> </a:t>
            </a:r>
            <a:r>
              <a:rPr lang="en-US" sz="2000" dirty="0" err="1">
                <a:latin typeface="Arial" pitchFamily="34" charset="0"/>
                <a:cs typeface="Arial" pitchFamily="34" charset="0"/>
              </a:rPr>
              <a:t>tắc</a:t>
            </a:r>
            <a:r>
              <a:rPr lang="en-US" sz="2000" dirty="0">
                <a:latin typeface="Arial" pitchFamily="34" charset="0"/>
                <a:cs typeface="Arial" pitchFamily="34" charset="0"/>
              </a:rPr>
              <a:t>: </a:t>
            </a:r>
            <a:r>
              <a:rPr lang="en-US" sz="2000" dirty="0" err="1">
                <a:solidFill>
                  <a:srgbClr val="FF0000"/>
                </a:solidFill>
                <a:latin typeface="Arial" pitchFamily="34" charset="0"/>
                <a:cs typeface="Arial" pitchFamily="34" charset="0"/>
              </a:rPr>
              <a:t>Đúng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Quy</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chế</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và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yêu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cầu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tổ</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chức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Kỳ</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thi</a:t>
            </a:r>
            <a:r>
              <a:rPr lang="en-US" sz="2000" dirty="0">
                <a:latin typeface="Arial" pitchFamily="34" charset="0"/>
                <a:cs typeface="Arial" pitchFamily="34" charset="0"/>
              </a:rPr>
              <a:t>.</a:t>
            </a:r>
          </a:p>
          <a:p>
            <a:pPr marL="0" indent="0" algn="just">
              <a:lnSpc>
                <a:spcPct val="100000"/>
              </a:lnSpc>
              <a:spcBef>
                <a:spcPts val="600"/>
              </a:spcBef>
              <a:buNone/>
            </a:pPr>
            <a:r>
              <a:rPr lang="vi-VN" sz="2000" dirty="0">
                <a:latin typeface="Arial" pitchFamily="34" charset="0"/>
                <a:cs typeface="Arial" pitchFamily="34" charset="0"/>
              </a:rPr>
              <a:t>2. Phải có mặt đúng giờ; </a:t>
            </a:r>
            <a:r>
              <a:rPr lang="vi-VN" sz="2000" i="1" dirty="0">
                <a:solidFill>
                  <a:srgbClr val="C00000"/>
                </a:solidFill>
                <a:latin typeface="Arial" pitchFamily="34" charset="0"/>
                <a:cs typeface="Arial" pitchFamily="34" charset="0"/>
              </a:rPr>
              <a:t>không được mang các thiết bị thu phát thông tin</a:t>
            </a:r>
            <a:r>
              <a:rPr lang="vi-VN" sz="2000" dirty="0">
                <a:latin typeface="Arial" pitchFamily="34" charset="0"/>
                <a:cs typeface="Arial" pitchFamily="34" charset="0"/>
              </a:rPr>
              <a:t>; không được làm việc riêng, không hút thuốc, </a:t>
            </a:r>
            <a:r>
              <a:rPr lang="vi-VN" sz="2000">
                <a:latin typeface="Arial" pitchFamily="34" charset="0"/>
                <a:cs typeface="Arial" pitchFamily="34" charset="0"/>
              </a:rPr>
              <a:t>không </a:t>
            </a:r>
            <a:r>
              <a:rPr lang="vi-VN" sz="2000" smtClean="0">
                <a:latin typeface="Arial" pitchFamily="34" charset="0"/>
                <a:cs typeface="Arial" pitchFamily="34" charset="0"/>
              </a:rPr>
              <a:t>sử </a:t>
            </a:r>
            <a:r>
              <a:rPr lang="vi-VN" sz="2000" dirty="0">
                <a:latin typeface="Arial" pitchFamily="34" charset="0"/>
                <a:cs typeface="Arial" pitchFamily="34" charset="0"/>
              </a:rPr>
              <a:t>dụng đồ uống có cồn.</a:t>
            </a:r>
          </a:p>
          <a:p>
            <a:pPr marL="0" indent="0" algn="just">
              <a:lnSpc>
                <a:spcPct val="100000"/>
              </a:lnSpc>
              <a:spcBef>
                <a:spcPts val="600"/>
              </a:spcBef>
              <a:buNone/>
            </a:pPr>
            <a:r>
              <a:rPr lang="vi-VN" sz="2000" dirty="0">
                <a:latin typeface="Arial" pitchFamily="34" charset="0"/>
                <a:cs typeface="Arial" pitchFamily="34" charset="0"/>
              </a:rPr>
              <a:t>3. Được tham gia </a:t>
            </a:r>
            <a:r>
              <a:rPr lang="vi-VN" sz="2000" dirty="0">
                <a:solidFill>
                  <a:srgbClr val="FF0000"/>
                </a:solidFill>
                <a:latin typeface="Arial" pitchFamily="34" charset="0"/>
                <a:cs typeface="Arial" pitchFamily="34" charset="0"/>
              </a:rPr>
              <a:t>bắt thăm phân công nhiệm vụ coi thi</a:t>
            </a:r>
            <a:r>
              <a:rPr lang="vi-VN" sz="2000" dirty="0">
                <a:latin typeface="Arial" pitchFamily="34" charset="0"/>
                <a:cs typeface="Arial" pitchFamily="34" charset="0"/>
              </a:rPr>
              <a:t>, bảo đảm nguyên tắc </a:t>
            </a:r>
            <a:r>
              <a:rPr lang="vi-VN" sz="2000" b="1" i="1" dirty="0">
                <a:solidFill>
                  <a:srgbClr val="FF0000"/>
                </a:solidFill>
                <a:latin typeface="Arial" pitchFamily="34" charset="0"/>
                <a:cs typeface="Arial" pitchFamily="34" charset="0"/>
              </a:rPr>
              <a:t>một CBCT không coi thi quá </a:t>
            </a:r>
            <a:r>
              <a:rPr lang="en-US" sz="2000" b="1" i="1" dirty="0">
                <a:solidFill>
                  <a:srgbClr val="FF0000"/>
                </a:solidFill>
                <a:latin typeface="Arial" pitchFamily="34" charset="0"/>
                <a:cs typeface="Arial" pitchFamily="34" charset="0"/>
              </a:rPr>
              <a:t>01 (</a:t>
            </a:r>
            <a:r>
              <a:rPr lang="vi-VN" sz="2000" b="1" i="1" dirty="0">
                <a:solidFill>
                  <a:srgbClr val="FF0000"/>
                </a:solidFill>
                <a:latin typeface="Arial" pitchFamily="34" charset="0"/>
                <a:cs typeface="Arial" pitchFamily="34" charset="0"/>
              </a:rPr>
              <a:t>một</a:t>
            </a:r>
            <a:r>
              <a:rPr lang="en-US" sz="2000" b="1" i="1" dirty="0">
                <a:solidFill>
                  <a:srgbClr val="FF0000"/>
                </a:solidFill>
                <a:latin typeface="Arial" pitchFamily="34" charset="0"/>
                <a:cs typeface="Arial" pitchFamily="34" charset="0"/>
              </a:rPr>
              <a:t>)</a:t>
            </a:r>
            <a:r>
              <a:rPr lang="vi-VN" sz="2000" b="1" i="1" dirty="0">
                <a:solidFill>
                  <a:srgbClr val="FF0000"/>
                </a:solidFill>
                <a:latin typeface="Arial" pitchFamily="34" charset="0"/>
                <a:cs typeface="Arial" pitchFamily="34" charset="0"/>
              </a:rPr>
              <a:t> lần tại một phòng thi trong kỳ thi</a:t>
            </a:r>
            <a:r>
              <a:rPr lang="vi-VN" sz="2000" dirty="0">
                <a:latin typeface="Arial" pitchFamily="34" charset="0"/>
                <a:cs typeface="Arial" pitchFamily="34" charset="0"/>
              </a:rPr>
              <a:t>.</a:t>
            </a:r>
          </a:p>
          <a:p>
            <a:pPr marL="0" indent="0" algn="just">
              <a:lnSpc>
                <a:spcPct val="100000"/>
              </a:lnSpc>
              <a:spcBef>
                <a:spcPts val="600"/>
              </a:spcBef>
              <a:buNone/>
            </a:pPr>
            <a:r>
              <a:rPr lang="vi-VN" sz="2000" dirty="0">
                <a:latin typeface="Arial" pitchFamily="34" charset="0"/>
                <a:cs typeface="Arial" pitchFamily="34" charset="0"/>
              </a:rPr>
              <a:t>4. Đăng ký </a:t>
            </a:r>
            <a:r>
              <a:rPr lang="vi-VN" sz="2000" dirty="0">
                <a:solidFill>
                  <a:srgbClr val="FF0000"/>
                </a:solidFill>
                <a:latin typeface="Arial" pitchFamily="34" charset="0"/>
                <a:cs typeface="Arial" pitchFamily="34" charset="0"/>
              </a:rPr>
              <a:t>mẫu chữ ký cá nhân</a:t>
            </a:r>
            <a:r>
              <a:rPr lang="vi-VN" sz="2000" dirty="0">
                <a:latin typeface="Arial" pitchFamily="34" charset="0"/>
                <a:cs typeface="Arial" pitchFamily="34" charset="0"/>
              </a:rPr>
              <a:t>: thường dùng, chính xác, rõ ràng, </a:t>
            </a:r>
            <a:r>
              <a:rPr lang="vi-VN" sz="2000">
                <a:latin typeface="Arial" pitchFamily="34" charset="0"/>
                <a:cs typeface="Arial" pitchFamily="34" charset="0"/>
              </a:rPr>
              <a:t>ghi </a:t>
            </a:r>
            <a:r>
              <a:rPr lang="vi-VN" sz="2000" smtClean="0">
                <a:latin typeface="Arial" pitchFamily="34" charset="0"/>
                <a:cs typeface="Arial" pitchFamily="34" charset="0"/>
              </a:rPr>
              <a:t>họ </a:t>
            </a:r>
            <a:r>
              <a:rPr lang="vi-VN" sz="2000" dirty="0">
                <a:latin typeface="Arial" pitchFamily="34" charset="0"/>
                <a:cs typeface="Arial" pitchFamily="34" charset="0"/>
              </a:rPr>
              <a:t>tên</a:t>
            </a:r>
            <a:r>
              <a:rPr lang="vi-VN" sz="2000" dirty="0">
                <a:solidFill>
                  <a:schemeClr val="tx1"/>
                </a:solidFill>
                <a:latin typeface="Arial" pitchFamily="34" charset="0"/>
                <a:cs typeface="Arial" pitchFamily="34" charset="0"/>
              </a:rPr>
              <a:t>.</a:t>
            </a:r>
          </a:p>
          <a:p>
            <a:pPr marL="0" indent="0" algn="just">
              <a:lnSpc>
                <a:spcPct val="100000"/>
              </a:lnSpc>
              <a:spcBef>
                <a:spcPts val="600"/>
              </a:spcBef>
              <a:buNone/>
            </a:pPr>
            <a:r>
              <a:rPr lang="vi-VN" sz="2000" dirty="0">
                <a:latin typeface="Arial" pitchFamily="34" charset="0"/>
                <a:cs typeface="Arial" pitchFamily="34" charset="0"/>
              </a:rPr>
              <a:t>5. </a:t>
            </a:r>
            <a:r>
              <a:rPr lang="vi-VN" sz="2000" dirty="0">
                <a:solidFill>
                  <a:srgbClr val="FF0000"/>
                </a:solidFill>
                <a:latin typeface="Arial" pitchFamily="34" charset="0"/>
                <a:cs typeface="Arial" pitchFamily="34" charset="0"/>
              </a:rPr>
              <a:t>Phối hợp với cán bộ giám sát</a:t>
            </a:r>
            <a:r>
              <a:rPr lang="vi-VN" sz="2000" dirty="0">
                <a:latin typeface="Arial" pitchFamily="34" charset="0"/>
                <a:cs typeface="Arial" pitchFamily="34" charset="0"/>
              </a:rPr>
              <a:t> theo đúng Quy chế thi.</a:t>
            </a:r>
          </a:p>
          <a:p>
            <a:pPr marL="0" indent="0" algn="just">
              <a:lnSpc>
                <a:spcPct val="100000"/>
              </a:lnSpc>
              <a:spcBef>
                <a:spcPts val="600"/>
              </a:spcBef>
              <a:buNone/>
            </a:pPr>
            <a:r>
              <a:rPr lang="vi-VN" sz="2000" dirty="0">
                <a:solidFill>
                  <a:schemeClr val="tx1"/>
                </a:solidFill>
                <a:latin typeface="Arial" pitchFamily="34" charset="0"/>
                <a:cs typeface="Arial" pitchFamily="34" charset="0"/>
              </a:rPr>
              <a:t>6. </a:t>
            </a:r>
            <a:r>
              <a:rPr lang="vi-VN" sz="2000" dirty="0"/>
              <a:t>Trong quá trình coi thi, các tình huống bất thường (nếu có) đặc biệt là các tình huống ảnh hưởng đến quyền lợi của thí sinh, CBCT phải thông qua CBGS để </a:t>
            </a:r>
            <a:r>
              <a:rPr lang="vi-VN" sz="2000" dirty="0">
                <a:solidFill>
                  <a:srgbClr val="FF0000"/>
                </a:solidFill>
              </a:rPr>
              <a:t>báo ngay cho Trưởng Điểm thi xem xét quyết định trước khi </a:t>
            </a:r>
            <a:r>
              <a:rPr lang="vi-VN" sz="2000">
                <a:solidFill>
                  <a:srgbClr val="FF0000"/>
                </a:solidFill>
              </a:rPr>
              <a:t>xử </a:t>
            </a:r>
            <a:r>
              <a:rPr lang="vi-VN" sz="2000" smtClean="0">
                <a:solidFill>
                  <a:srgbClr val="FF0000"/>
                </a:solidFill>
              </a:rPr>
              <a:t>lý</a:t>
            </a:r>
            <a:r>
              <a:rPr lang="en-US" sz="2000" i="1" smtClean="0">
                <a:solidFill>
                  <a:srgbClr val="FF0000"/>
                </a:solidFill>
                <a:latin typeface="Arial" pitchFamily="34" charset="0"/>
                <a:cs typeface="Arial" pitchFamily="34" charset="0"/>
              </a:rPr>
              <a:t>.</a:t>
            </a:r>
            <a:endParaRPr lang="vi-VN" sz="20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71041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Nhiệm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vụ</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của</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cán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bộ</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coi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28600" y="889620"/>
            <a:ext cx="8686799" cy="3524042"/>
          </a:xfrm>
          <a:prstGeom prst="rect">
            <a:avLst/>
          </a:prstGeom>
          <a:noFill/>
        </p:spPr>
        <p:txBody>
          <a:bodyPr wrap="square" rtlCol="0">
            <a:spAutoFit/>
          </a:bodyPr>
          <a:lstStyle/>
          <a:p>
            <a:pPr marL="0" indent="0" algn="just">
              <a:lnSpc>
                <a:spcPct val="100000"/>
              </a:lnSpc>
              <a:spcAft>
                <a:spcPts val="600"/>
              </a:spcAft>
              <a:buNone/>
            </a:pPr>
            <a:r>
              <a:rPr lang="vi-VN" sz="1800" dirty="0">
                <a:cs typeface="Arial" pitchFamily="34" charset="0"/>
              </a:rPr>
              <a:t>7. Một số lưu ý trong Công tác coi thi:</a:t>
            </a:r>
          </a:p>
          <a:p>
            <a:pPr marL="0" indent="0" algn="just">
              <a:lnSpc>
                <a:spcPct val="100000"/>
              </a:lnSpc>
              <a:spcAft>
                <a:spcPts val="600"/>
              </a:spcAft>
              <a:buNone/>
            </a:pPr>
            <a:r>
              <a:rPr lang="vi-VN" sz="1800" dirty="0">
                <a:cs typeface="Arial" pitchFamily="34" charset="0"/>
              </a:rPr>
              <a:t>	- </a:t>
            </a:r>
            <a:r>
              <a:rPr lang="en-US" sz="1800" dirty="0" err="1">
                <a:solidFill>
                  <a:srgbClr val="FF0000"/>
                </a:solidFill>
                <a:latin typeface="Arial" pitchFamily="34" charset="0"/>
                <a:cs typeface="Arial" pitchFamily="34" charset="0"/>
              </a:rPr>
              <a:t>Thực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hiện</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phối</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hợp</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thực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hiện</a:t>
            </a:r>
            <a:r>
              <a:rPr lang="en-US" sz="1800" dirty="0">
                <a:latin typeface="Arial" pitchFamily="34" charset="0"/>
                <a:cs typeface="Arial" pitchFamily="34" charset="0"/>
              </a:rPr>
              <a:t> </a:t>
            </a:r>
            <a:r>
              <a:rPr lang="en-US" sz="1800" dirty="0" err="1">
                <a:latin typeface="Arial" pitchFamily="34" charset="0"/>
                <a:cs typeface="Arial" pitchFamily="34" charset="0"/>
              </a:rPr>
              <a:t>các</a:t>
            </a:r>
            <a:r>
              <a:rPr lang="en-US" sz="1800" dirty="0">
                <a:latin typeface="Arial" pitchFamily="34" charset="0"/>
                <a:cs typeface="Arial" pitchFamily="34" charset="0"/>
              </a:rPr>
              <a:t> </a:t>
            </a:r>
            <a:r>
              <a:rPr lang="en-US" sz="1800" dirty="0" err="1">
                <a:latin typeface="Arial" pitchFamily="34" charset="0"/>
                <a:cs typeface="Arial" pitchFamily="34" charset="0"/>
              </a:rPr>
              <a:t>công</a:t>
            </a:r>
            <a:r>
              <a:rPr lang="en-US" sz="1800" dirty="0">
                <a:latin typeface="Arial" pitchFamily="34" charset="0"/>
                <a:cs typeface="Arial" pitchFamily="34" charset="0"/>
              </a:rPr>
              <a:t> </a:t>
            </a:r>
            <a:r>
              <a:rPr lang="en-US" sz="1800" dirty="0" err="1">
                <a:latin typeface="Arial" pitchFamily="34" charset="0"/>
                <a:cs typeface="Arial" pitchFamily="34" charset="0"/>
              </a:rPr>
              <a:t>việc</a:t>
            </a:r>
            <a:r>
              <a:rPr lang="en-US" sz="1800" dirty="0">
                <a:latin typeface="Arial" pitchFamily="34" charset="0"/>
                <a:cs typeface="Arial" pitchFamily="34" charset="0"/>
              </a:rPr>
              <a:t> </a:t>
            </a:r>
            <a:r>
              <a:rPr lang="en-US" sz="1800" dirty="0" err="1">
                <a:latin typeface="Arial" pitchFamily="34" charset="0"/>
                <a:cs typeface="Arial" pitchFamily="34" charset="0"/>
              </a:rPr>
              <a:t>theo</a:t>
            </a:r>
            <a:r>
              <a:rPr lang="en-US" sz="1800" dirty="0">
                <a:latin typeface="Arial" pitchFamily="34" charset="0"/>
                <a:cs typeface="Arial" pitchFamily="34" charset="0"/>
              </a:rPr>
              <a:t> </a:t>
            </a:r>
            <a:r>
              <a:rPr lang="en-US" sz="1800" dirty="0" err="1">
                <a:latin typeface="Arial" pitchFamily="34" charset="0"/>
                <a:cs typeface="Arial" pitchFamily="34" charset="0"/>
              </a:rPr>
              <a:t>phân</a:t>
            </a:r>
            <a:r>
              <a:rPr lang="en-US" sz="1800" dirty="0">
                <a:latin typeface="Arial" pitchFamily="34" charset="0"/>
                <a:cs typeface="Arial" pitchFamily="34" charset="0"/>
              </a:rPr>
              <a:t> </a:t>
            </a:r>
            <a:r>
              <a:rPr lang="en-US" sz="1800" dirty="0" err="1">
                <a:latin typeface="Arial" pitchFamily="34" charset="0"/>
                <a:cs typeface="Arial" pitchFamily="34" charset="0"/>
              </a:rPr>
              <a:t>công</a:t>
            </a:r>
            <a:r>
              <a:rPr lang="en-US" sz="1800" dirty="0">
                <a:latin typeface="Arial" pitchFamily="34" charset="0"/>
                <a:cs typeface="Arial" pitchFamily="34" charset="0"/>
              </a:rPr>
              <a:t>, </a:t>
            </a:r>
            <a:r>
              <a:rPr lang="en-US" sz="1800" dirty="0" err="1">
                <a:latin typeface="Arial" pitchFamily="34" charset="0"/>
                <a:cs typeface="Arial" pitchFamily="34" charset="0"/>
              </a:rPr>
              <a:t>quy</a:t>
            </a:r>
            <a:r>
              <a:rPr lang="en-US" sz="1800" dirty="0">
                <a:latin typeface="Arial" pitchFamily="34" charset="0"/>
                <a:cs typeface="Arial" pitchFamily="34" charset="0"/>
              </a:rPr>
              <a:t> </a:t>
            </a:r>
            <a:r>
              <a:rPr lang="en-US" sz="1800" dirty="0" err="1">
                <a:latin typeface="Arial" pitchFamily="34" charset="0"/>
                <a:cs typeface="Arial" pitchFamily="34" charset="0"/>
              </a:rPr>
              <a:t>trình</a:t>
            </a:r>
            <a:r>
              <a:rPr lang="en-US" sz="1800" dirty="0">
                <a:latin typeface="Arial" pitchFamily="34" charset="0"/>
                <a:cs typeface="Arial" pitchFamily="34" charset="0"/>
              </a:rPr>
              <a:t>;</a:t>
            </a:r>
            <a:endParaRPr lang="vi-VN" sz="1800" dirty="0">
              <a:latin typeface="Arial" pitchFamily="34" charset="0"/>
              <a:cs typeface="Arial" pitchFamily="34" charset="0"/>
            </a:endParaRPr>
          </a:p>
          <a:p>
            <a:pPr marL="0" indent="0" algn="just">
              <a:lnSpc>
                <a:spcPct val="100000"/>
              </a:lnSpc>
              <a:spcAft>
                <a:spcPts val="600"/>
              </a:spcAft>
              <a:buNone/>
            </a:pPr>
            <a:r>
              <a:rPr lang="vi-VN" sz="1800" dirty="0">
                <a:cs typeface="Arial" pitchFamily="34" charset="0"/>
              </a:rPr>
              <a:t>	- Tuyệt đối </a:t>
            </a:r>
            <a:r>
              <a:rPr lang="vi-VN" sz="1800" dirty="0">
                <a:solidFill>
                  <a:srgbClr val="FF0000"/>
                </a:solidFill>
                <a:cs typeface="Arial" pitchFamily="34" charset="0"/>
              </a:rPr>
              <a:t>không để thí sinh </a:t>
            </a:r>
            <a:r>
              <a:rPr lang="vi-VN" sz="1800" dirty="0">
                <a:cs typeface="Arial" pitchFamily="34" charset="0"/>
              </a:rPr>
              <a:t>mang vào phòng </a:t>
            </a:r>
            <a:r>
              <a:rPr lang="vi-VN" sz="1800">
                <a:cs typeface="Arial" pitchFamily="34" charset="0"/>
              </a:rPr>
              <a:t>thi </a:t>
            </a:r>
            <a:r>
              <a:rPr lang="vi-VN" sz="1800" smtClean="0">
                <a:cs typeface="Arial" pitchFamily="34" charset="0"/>
              </a:rPr>
              <a:t>tài </a:t>
            </a:r>
            <a:r>
              <a:rPr lang="vi-VN" sz="1800" dirty="0">
                <a:cs typeface="Arial" pitchFamily="34" charset="0"/>
              </a:rPr>
              <a:t>liệu và vật dụng cấm;</a:t>
            </a:r>
          </a:p>
          <a:p>
            <a:pPr marL="0" indent="0" algn="just">
              <a:lnSpc>
                <a:spcPct val="100000"/>
              </a:lnSpc>
              <a:spcAft>
                <a:spcPts val="600"/>
              </a:spcAft>
              <a:buNone/>
            </a:pPr>
            <a:r>
              <a:rPr lang="vi-VN" sz="1800" dirty="0">
                <a:cs typeface="Arial" pitchFamily="34" charset="0"/>
              </a:rPr>
              <a:t>	- </a:t>
            </a:r>
            <a:r>
              <a:rPr lang="vi-VN" sz="1800" dirty="0">
                <a:solidFill>
                  <a:schemeClr val="tx1"/>
                </a:solidFill>
                <a:cs typeface="Arial" pitchFamily="34" charset="0"/>
              </a:rPr>
              <a:t>Phải cho toàn thể thí sinh trong phòng thi chứng kiến tình trạng niêm phong của túi đề thi, </a:t>
            </a:r>
            <a:r>
              <a:rPr lang="vi-VN" sz="1800" dirty="0">
                <a:solidFill>
                  <a:srgbClr val="FF0000"/>
                </a:solidFill>
                <a:cs typeface="Arial" pitchFamily="34" charset="0"/>
              </a:rPr>
              <a:t>sự phù hợp môn thi với lịch thi</a:t>
            </a:r>
            <a:r>
              <a:rPr lang="vi-VN" sz="1800" dirty="0">
                <a:solidFill>
                  <a:schemeClr val="tx1"/>
                </a:solidFill>
                <a:cs typeface="Arial" pitchFamily="34" charset="0"/>
              </a:rPr>
              <a:t> và lập biên bản xác nhận có </a:t>
            </a:r>
            <a:r>
              <a:rPr lang="vi-VN" sz="1800" dirty="0">
                <a:solidFill>
                  <a:srgbClr val="FF0000"/>
                </a:solidFill>
                <a:cs typeface="Arial" pitchFamily="34" charset="0"/>
              </a:rPr>
              <a:t>chữ ký của 2 thí sinh</a:t>
            </a:r>
            <a:r>
              <a:rPr lang="vi-VN" sz="1800" dirty="0">
                <a:solidFill>
                  <a:schemeClr val="tx1"/>
                </a:solidFill>
                <a:cs typeface="Arial" pitchFamily="34" charset="0"/>
              </a:rPr>
              <a:t> trong phòng thi;</a:t>
            </a:r>
          </a:p>
          <a:p>
            <a:pPr marL="0" indent="0" algn="just">
              <a:lnSpc>
                <a:spcPct val="100000"/>
              </a:lnSpc>
              <a:spcAft>
                <a:spcPts val="600"/>
              </a:spcAft>
              <a:buNone/>
            </a:pPr>
            <a:r>
              <a:rPr lang="vi-VN" sz="1800" dirty="0">
                <a:solidFill>
                  <a:schemeClr val="tx1"/>
                </a:solidFill>
                <a:cs typeface="Arial" pitchFamily="34" charset="0"/>
              </a:rPr>
              <a:t>	- L</a:t>
            </a:r>
            <a:r>
              <a:rPr lang="vi-VN" sz="1800" dirty="0"/>
              <a:t>ưu ý trong tổ chức coi thi bài thi tổ hợp với thí sinh thi các môn thi thành phần khác nhau: 02 môn thi thành phần liên tiếp; </a:t>
            </a:r>
            <a:r>
              <a:rPr lang="vi-VN" sz="1800" i="1" dirty="0">
                <a:solidFill>
                  <a:srgbClr val="FF0000"/>
                </a:solidFill>
                <a:cs typeface="Times New Roman" pitchFamily="18" charset="0"/>
              </a:rPr>
              <a:t>02 môn thi thành phần không liên tiếp; </a:t>
            </a:r>
            <a:r>
              <a:rPr lang="vi-VN" sz="1800" dirty="0">
                <a:cs typeface="Times New Roman" pitchFamily="18" charset="0"/>
              </a:rPr>
              <a:t>chỉ thi 01 môn thi thành phần;</a:t>
            </a:r>
            <a:endParaRPr lang="vi-VN" sz="1800" dirty="0">
              <a:solidFill>
                <a:schemeClr val="tx1"/>
              </a:solidFill>
              <a:cs typeface="Arial" pitchFamily="34" charset="0"/>
            </a:endParaRPr>
          </a:p>
          <a:p>
            <a:pPr marL="0" indent="0" algn="just">
              <a:lnSpc>
                <a:spcPct val="100000"/>
              </a:lnSpc>
              <a:spcAft>
                <a:spcPts val="600"/>
              </a:spcAft>
              <a:buNone/>
            </a:pPr>
            <a:r>
              <a:rPr lang="en-US" sz="1800" dirty="0">
                <a:solidFill>
                  <a:schemeClr val="tx1"/>
                </a:solidFill>
                <a:cs typeface="Arial" pitchFamily="34" charset="0"/>
              </a:rPr>
              <a:t>	</a:t>
            </a:r>
            <a:r>
              <a:rPr lang="vi-VN" sz="1800" dirty="0">
                <a:solidFill>
                  <a:schemeClr val="tx1"/>
                </a:solidFill>
                <a:cs typeface="Arial" pitchFamily="34" charset="0"/>
              </a:rPr>
              <a:t>- Thứ tự phát đề thi được thực hiện bằng cách </a:t>
            </a:r>
            <a:r>
              <a:rPr lang="vi-VN" sz="1800" dirty="0">
                <a:solidFill>
                  <a:srgbClr val="FF0000"/>
                </a:solidFill>
                <a:cs typeface="Arial" pitchFamily="34" charset="0"/>
              </a:rPr>
              <a:t>bốc thăm theo một trong hai cách sau</a:t>
            </a:r>
            <a:r>
              <a:rPr lang="vi-VN" sz="1800" dirty="0">
                <a:solidFill>
                  <a:schemeClr val="tx1"/>
                </a:solidFill>
                <a:cs typeface="Arial" pitchFamily="34" charset="0"/>
              </a:rPr>
              <a:t>: Từ trái qua phải, trên xuống dưới; Từ phải qua trái, từ trên xuống dưới.</a:t>
            </a:r>
            <a:endParaRPr 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8462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Thứ</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tự</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phát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đề</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trắc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nghiệm</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grpSp>
        <p:nvGrpSpPr>
          <p:cNvPr id="13" name="Group 12">
            <a:extLst>
              <a:ext uri="{FF2B5EF4-FFF2-40B4-BE49-F238E27FC236}">
                <a16:creationId xmlns="" xmlns:a16="http://schemas.microsoft.com/office/drawing/2014/main" id="{07EC83ED-91C9-48A2-8B10-3131A6BB7B9A}"/>
              </a:ext>
            </a:extLst>
          </p:cNvPr>
          <p:cNvGrpSpPr/>
          <p:nvPr/>
        </p:nvGrpSpPr>
        <p:grpSpPr>
          <a:xfrm>
            <a:off x="518169" y="1120934"/>
            <a:ext cx="4040497" cy="3266423"/>
            <a:chOff x="2258038" y="1700808"/>
            <a:chExt cx="4618218" cy="4248472"/>
          </a:xfrm>
        </p:grpSpPr>
        <p:sp>
          <p:nvSpPr>
            <p:cNvPr id="14" name="Oval 13">
              <a:extLst>
                <a:ext uri="{FF2B5EF4-FFF2-40B4-BE49-F238E27FC236}">
                  <a16:creationId xmlns="" xmlns:a16="http://schemas.microsoft.com/office/drawing/2014/main" id="{8A348C4B-7FC0-4E47-9237-05B0A2886A77}"/>
                </a:ext>
              </a:extLst>
            </p:cNvPr>
            <p:cNvSpPr/>
            <p:nvPr/>
          </p:nvSpPr>
          <p:spPr>
            <a:xfrm>
              <a:off x="3635896"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a:t>
              </a:r>
            </a:p>
          </p:txBody>
        </p:sp>
        <p:sp>
          <p:nvSpPr>
            <p:cNvPr id="15" name="Oval 14">
              <a:extLst>
                <a:ext uri="{FF2B5EF4-FFF2-40B4-BE49-F238E27FC236}">
                  <a16:creationId xmlns="" xmlns:a16="http://schemas.microsoft.com/office/drawing/2014/main" id="{30F4B71F-6340-4CC8-86F8-758B53EB8D3C}"/>
                </a:ext>
              </a:extLst>
            </p:cNvPr>
            <p:cNvSpPr/>
            <p:nvPr/>
          </p:nvSpPr>
          <p:spPr>
            <a:xfrm>
              <a:off x="2267744"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1</a:t>
              </a:r>
            </a:p>
          </p:txBody>
        </p:sp>
        <p:sp>
          <p:nvSpPr>
            <p:cNvPr id="16" name="Oval 15">
              <a:extLst>
                <a:ext uri="{FF2B5EF4-FFF2-40B4-BE49-F238E27FC236}">
                  <a16:creationId xmlns="" xmlns:a16="http://schemas.microsoft.com/office/drawing/2014/main" id="{9149B66C-881D-40F9-B4BF-3A6FDA8296AC}"/>
                </a:ext>
              </a:extLst>
            </p:cNvPr>
            <p:cNvSpPr/>
            <p:nvPr/>
          </p:nvSpPr>
          <p:spPr>
            <a:xfrm>
              <a:off x="2258038" y="320459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5</a:t>
              </a:r>
            </a:p>
          </p:txBody>
        </p:sp>
        <p:sp>
          <p:nvSpPr>
            <p:cNvPr id="18" name="Oval 17">
              <a:extLst>
                <a:ext uri="{FF2B5EF4-FFF2-40B4-BE49-F238E27FC236}">
                  <a16:creationId xmlns="" xmlns:a16="http://schemas.microsoft.com/office/drawing/2014/main" id="{D61460FC-D024-4DE1-A86F-2CF592A31EE6}"/>
                </a:ext>
              </a:extLst>
            </p:cNvPr>
            <p:cNvSpPr/>
            <p:nvPr/>
          </p:nvSpPr>
          <p:spPr>
            <a:xfrm>
              <a:off x="6372200" y="3189794"/>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8</a:t>
              </a:r>
            </a:p>
          </p:txBody>
        </p:sp>
        <p:sp>
          <p:nvSpPr>
            <p:cNvPr id="19" name="Oval 18">
              <a:extLst>
                <a:ext uri="{FF2B5EF4-FFF2-40B4-BE49-F238E27FC236}">
                  <a16:creationId xmlns="" xmlns:a16="http://schemas.microsoft.com/office/drawing/2014/main" id="{8A42139B-D31E-4649-B68A-AF0F31F883DC}"/>
                </a:ext>
              </a:extLst>
            </p:cNvPr>
            <p:cNvSpPr/>
            <p:nvPr/>
          </p:nvSpPr>
          <p:spPr>
            <a:xfrm>
              <a:off x="5004048" y="320459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7</a:t>
              </a:r>
            </a:p>
          </p:txBody>
        </p:sp>
        <p:sp>
          <p:nvSpPr>
            <p:cNvPr id="20" name="Oval 19">
              <a:extLst>
                <a:ext uri="{FF2B5EF4-FFF2-40B4-BE49-F238E27FC236}">
                  <a16:creationId xmlns="" xmlns:a16="http://schemas.microsoft.com/office/drawing/2014/main" id="{2075C2B9-6B5E-417C-AD1C-8C09FEC2E185}"/>
                </a:ext>
              </a:extLst>
            </p:cNvPr>
            <p:cNvSpPr/>
            <p:nvPr/>
          </p:nvSpPr>
          <p:spPr>
            <a:xfrm>
              <a:off x="3635896" y="3195465"/>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6</a:t>
              </a:r>
            </a:p>
          </p:txBody>
        </p:sp>
        <p:sp>
          <p:nvSpPr>
            <p:cNvPr id="22" name="Oval 21">
              <a:extLst>
                <a:ext uri="{FF2B5EF4-FFF2-40B4-BE49-F238E27FC236}">
                  <a16:creationId xmlns="" xmlns:a16="http://schemas.microsoft.com/office/drawing/2014/main" id="{5ADD3102-137E-4A8E-AAC2-3F0FD12765E0}"/>
                </a:ext>
              </a:extLst>
            </p:cNvPr>
            <p:cNvSpPr/>
            <p:nvPr/>
          </p:nvSpPr>
          <p:spPr>
            <a:xfrm>
              <a:off x="2267744" y="4779886"/>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21</a:t>
              </a:r>
            </a:p>
          </p:txBody>
        </p:sp>
        <p:sp>
          <p:nvSpPr>
            <p:cNvPr id="23" name="Oval 22">
              <a:extLst>
                <a:ext uri="{FF2B5EF4-FFF2-40B4-BE49-F238E27FC236}">
                  <a16:creationId xmlns="" xmlns:a16="http://schemas.microsoft.com/office/drawing/2014/main" id="{2D9065D2-B09F-4AB5-9807-204A6760C849}"/>
                </a:ext>
              </a:extLst>
            </p:cNvPr>
            <p:cNvSpPr/>
            <p:nvPr/>
          </p:nvSpPr>
          <p:spPr>
            <a:xfrm>
              <a:off x="3635896" y="4780135"/>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22</a:t>
              </a:r>
            </a:p>
          </p:txBody>
        </p:sp>
        <p:sp>
          <p:nvSpPr>
            <p:cNvPr id="24" name="Oval 23">
              <a:extLst>
                <a:ext uri="{FF2B5EF4-FFF2-40B4-BE49-F238E27FC236}">
                  <a16:creationId xmlns="" xmlns:a16="http://schemas.microsoft.com/office/drawing/2014/main" id="{C5F6B6DB-3038-4E8D-A141-A78C08319C3C}"/>
                </a:ext>
              </a:extLst>
            </p:cNvPr>
            <p:cNvSpPr/>
            <p:nvPr/>
          </p:nvSpPr>
          <p:spPr>
            <a:xfrm>
              <a:off x="6372200" y="477323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24</a:t>
              </a:r>
            </a:p>
          </p:txBody>
        </p:sp>
        <p:sp>
          <p:nvSpPr>
            <p:cNvPr id="31" name="Oval 30">
              <a:extLst>
                <a:ext uri="{FF2B5EF4-FFF2-40B4-BE49-F238E27FC236}">
                  <a16:creationId xmlns="" xmlns:a16="http://schemas.microsoft.com/office/drawing/2014/main" id="{8D31B29F-CA52-4498-9770-2896DC4DD081}"/>
                </a:ext>
              </a:extLst>
            </p:cNvPr>
            <p:cNvSpPr/>
            <p:nvPr/>
          </p:nvSpPr>
          <p:spPr>
            <a:xfrm>
              <a:off x="6372200"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4</a:t>
              </a:r>
            </a:p>
          </p:txBody>
        </p:sp>
        <p:sp>
          <p:nvSpPr>
            <p:cNvPr id="32" name="Oval 31">
              <a:extLst>
                <a:ext uri="{FF2B5EF4-FFF2-40B4-BE49-F238E27FC236}">
                  <a16:creationId xmlns="" xmlns:a16="http://schemas.microsoft.com/office/drawing/2014/main" id="{2AE4DFB8-E6EA-4B57-BCD2-C2F9415F8FA2}"/>
                </a:ext>
              </a:extLst>
            </p:cNvPr>
            <p:cNvSpPr/>
            <p:nvPr/>
          </p:nvSpPr>
          <p:spPr>
            <a:xfrm>
              <a:off x="5004048"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3</a:t>
              </a:r>
            </a:p>
          </p:txBody>
        </p:sp>
        <p:sp>
          <p:nvSpPr>
            <p:cNvPr id="33" name="Rectangle 32">
              <a:extLst>
                <a:ext uri="{FF2B5EF4-FFF2-40B4-BE49-F238E27FC236}">
                  <a16:creationId xmlns="" xmlns:a16="http://schemas.microsoft.com/office/drawing/2014/main" id="{26ABA3F6-7BBD-417F-8531-36D84A221B4F}"/>
                </a:ext>
              </a:extLst>
            </p:cNvPr>
            <p:cNvSpPr/>
            <p:nvPr/>
          </p:nvSpPr>
          <p:spPr>
            <a:xfrm>
              <a:off x="2411760" y="1700808"/>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mj-lt"/>
                </a:rPr>
                <a:t>Phía đầu phòng thi</a:t>
              </a:r>
            </a:p>
          </p:txBody>
        </p:sp>
        <p:sp>
          <p:nvSpPr>
            <p:cNvPr id="34" name="Rectangle 33">
              <a:extLst>
                <a:ext uri="{FF2B5EF4-FFF2-40B4-BE49-F238E27FC236}">
                  <a16:creationId xmlns="" xmlns:a16="http://schemas.microsoft.com/office/drawing/2014/main" id="{C602ABCD-8ED1-4683-BA49-D4AB100AE90F}"/>
                </a:ext>
              </a:extLst>
            </p:cNvPr>
            <p:cNvSpPr/>
            <p:nvPr/>
          </p:nvSpPr>
          <p:spPr>
            <a:xfrm>
              <a:off x="2411760" y="5517232"/>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mj-lt"/>
                </a:rPr>
                <a:t>Phía cuối phòng thi</a:t>
              </a:r>
            </a:p>
          </p:txBody>
        </p:sp>
        <p:cxnSp>
          <p:nvCxnSpPr>
            <p:cNvPr id="35" name="Straight Arrow Connector 34">
              <a:extLst>
                <a:ext uri="{FF2B5EF4-FFF2-40B4-BE49-F238E27FC236}">
                  <a16:creationId xmlns="" xmlns:a16="http://schemas.microsoft.com/office/drawing/2014/main" id="{BD8DE4B8-B82D-451D-8BC0-A48812AF30C9}"/>
                </a:ext>
              </a:extLst>
            </p:cNvPr>
            <p:cNvCxnSpPr>
              <a:cxnSpLocks/>
              <a:endCxn id="14" idx="2"/>
            </p:cNvCxnSpPr>
            <p:nvPr/>
          </p:nvCxnSpPr>
          <p:spPr>
            <a:xfrm>
              <a:off x="2771800" y="2600908"/>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6108C2B2-D643-4BAC-A7A1-87EDD2CAF482}"/>
                </a:ext>
              </a:extLst>
            </p:cNvPr>
            <p:cNvCxnSpPr>
              <a:cxnSpLocks/>
              <a:stCxn id="31" idx="4"/>
              <a:endCxn id="16" idx="7"/>
            </p:cNvCxnSpPr>
            <p:nvPr/>
          </p:nvCxnSpPr>
          <p:spPr>
            <a:xfrm flipH="1">
              <a:off x="2688277" y="2852936"/>
              <a:ext cx="3935951" cy="4254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B5D1CCBA-EF32-48E8-AB79-8A6C8D8004AF}"/>
                </a:ext>
              </a:extLst>
            </p:cNvPr>
            <p:cNvCxnSpPr/>
            <p:nvPr/>
          </p:nvCxnSpPr>
          <p:spPr>
            <a:xfrm>
              <a:off x="2771800" y="5040791"/>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D6E73EA8-F67F-4926-B9E9-532113ADA7E2}"/>
                </a:ext>
              </a:extLst>
            </p:cNvPr>
            <p:cNvCxnSpPr/>
            <p:nvPr/>
          </p:nvCxnSpPr>
          <p:spPr>
            <a:xfrm>
              <a:off x="2771800" y="3487932"/>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17C9210B-2904-4679-8993-997122A51B2C}"/>
                </a:ext>
              </a:extLst>
            </p:cNvPr>
            <p:cNvCxnSpPr/>
            <p:nvPr/>
          </p:nvCxnSpPr>
          <p:spPr>
            <a:xfrm>
              <a:off x="4131891" y="2609297"/>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FD197486-06FF-4564-93A5-B83F72CE9D33}"/>
                </a:ext>
              </a:extLst>
            </p:cNvPr>
            <p:cNvCxnSpPr/>
            <p:nvPr/>
          </p:nvCxnSpPr>
          <p:spPr>
            <a:xfrm>
              <a:off x="4141920" y="504918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0424B4C6-D88B-4EAE-B62A-8E9C82717024}"/>
                </a:ext>
              </a:extLst>
            </p:cNvPr>
            <p:cNvCxnSpPr/>
            <p:nvPr/>
          </p:nvCxnSpPr>
          <p:spPr>
            <a:xfrm>
              <a:off x="4141920" y="3475117"/>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165DE79-230F-4219-B4CA-F70F89156B59}"/>
                </a:ext>
              </a:extLst>
            </p:cNvPr>
            <p:cNvCxnSpPr/>
            <p:nvPr/>
          </p:nvCxnSpPr>
          <p:spPr>
            <a:xfrm>
              <a:off x="5517973" y="504918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822EDC92-E11D-40E8-A7EE-496B120361DF}"/>
                </a:ext>
              </a:extLst>
            </p:cNvPr>
            <p:cNvCxnSpPr/>
            <p:nvPr/>
          </p:nvCxnSpPr>
          <p:spPr>
            <a:xfrm>
              <a:off x="5508104" y="345662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0F9F8BD4-66D8-4C64-8193-0DF9751BA564}"/>
                </a:ext>
              </a:extLst>
            </p:cNvPr>
            <p:cNvCxnSpPr/>
            <p:nvPr/>
          </p:nvCxnSpPr>
          <p:spPr>
            <a:xfrm>
              <a:off x="5508104" y="2630266"/>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 xmlns:a16="http://schemas.microsoft.com/office/drawing/2014/main" id="{E2EF91FB-C761-4A80-9FE8-D801308ABF41}"/>
                </a:ext>
              </a:extLst>
            </p:cNvPr>
            <p:cNvSpPr/>
            <p:nvPr/>
          </p:nvSpPr>
          <p:spPr>
            <a:xfrm>
              <a:off x="5007991" y="479715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23</a:t>
              </a:r>
            </a:p>
          </p:txBody>
        </p:sp>
        <p:cxnSp>
          <p:nvCxnSpPr>
            <p:cNvPr id="46" name="Straight Arrow Connector 45">
              <a:extLst>
                <a:ext uri="{FF2B5EF4-FFF2-40B4-BE49-F238E27FC236}">
                  <a16:creationId xmlns="" xmlns:a16="http://schemas.microsoft.com/office/drawing/2014/main" id="{59C46AA2-1BB8-4B7D-8472-42FDD7B2DBE5}"/>
                </a:ext>
              </a:extLst>
            </p:cNvPr>
            <p:cNvCxnSpPr>
              <a:cxnSpLocks/>
              <a:stCxn id="18" idx="4"/>
              <a:endCxn id="22" idx="7"/>
            </p:cNvCxnSpPr>
            <p:nvPr/>
          </p:nvCxnSpPr>
          <p:spPr>
            <a:xfrm flipH="1">
              <a:off x="2697983" y="3693850"/>
              <a:ext cx="3926245" cy="11598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7D72D278-8A25-4D55-8852-53A58909CA31}"/>
                </a:ext>
              </a:extLst>
            </p:cNvPr>
            <p:cNvCxnSpPr/>
            <p:nvPr/>
          </p:nvCxnSpPr>
          <p:spPr>
            <a:xfrm flipH="1">
              <a:off x="2555777" y="3591923"/>
              <a:ext cx="3816423" cy="10626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45988C1A-247B-4A63-90AC-469FB2C2ACCC}"/>
                </a:ext>
              </a:extLst>
            </p:cNvPr>
            <p:cNvCxnSpPr/>
            <p:nvPr/>
          </p:nvCxnSpPr>
          <p:spPr>
            <a:xfrm>
              <a:off x="2510066" y="3789040"/>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9083FF62-7BCC-4883-880F-E1312E1D1C6E}"/>
                </a:ext>
              </a:extLst>
            </p:cNvPr>
            <p:cNvCxnSpPr/>
            <p:nvPr/>
          </p:nvCxnSpPr>
          <p:spPr>
            <a:xfrm>
              <a:off x="6624228" y="3789040"/>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C08D0E77-F564-4166-8C65-93B3245BF886}"/>
                </a:ext>
              </a:extLst>
            </p:cNvPr>
            <p:cNvCxnSpPr/>
            <p:nvPr/>
          </p:nvCxnSpPr>
          <p:spPr>
            <a:xfrm>
              <a:off x="5256076" y="3789040"/>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D20C5101-C248-4568-865D-8BC9C0AFF7B5}"/>
                </a:ext>
              </a:extLst>
            </p:cNvPr>
            <p:cNvCxnSpPr/>
            <p:nvPr/>
          </p:nvCxnSpPr>
          <p:spPr>
            <a:xfrm>
              <a:off x="3890048" y="3789040"/>
              <a:ext cx="0" cy="93610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 xmlns:a16="http://schemas.microsoft.com/office/drawing/2014/main" id="{782EA06D-4930-4A30-87FF-AB0CF181D065}"/>
              </a:ext>
            </a:extLst>
          </p:cNvPr>
          <p:cNvGrpSpPr/>
          <p:nvPr/>
        </p:nvGrpSpPr>
        <p:grpSpPr>
          <a:xfrm>
            <a:off x="4785094" y="1120934"/>
            <a:ext cx="4116196" cy="3275516"/>
            <a:chOff x="628510" y="2514600"/>
            <a:chExt cx="8065435" cy="4187713"/>
          </a:xfrm>
        </p:grpSpPr>
        <p:grpSp>
          <p:nvGrpSpPr>
            <p:cNvPr id="53" name="Group 52">
              <a:extLst>
                <a:ext uri="{FF2B5EF4-FFF2-40B4-BE49-F238E27FC236}">
                  <a16:creationId xmlns="" xmlns:a16="http://schemas.microsoft.com/office/drawing/2014/main" id="{8D18207D-B5AA-4494-B915-92EDFE55D7D0}"/>
                </a:ext>
              </a:extLst>
            </p:cNvPr>
            <p:cNvGrpSpPr/>
            <p:nvPr/>
          </p:nvGrpSpPr>
          <p:grpSpPr>
            <a:xfrm>
              <a:off x="628510" y="2514600"/>
              <a:ext cx="8065435" cy="4187713"/>
              <a:chOff x="2267744" y="1700808"/>
              <a:chExt cx="4618527" cy="4248472"/>
            </a:xfrm>
          </p:grpSpPr>
          <p:sp>
            <p:nvSpPr>
              <p:cNvPr id="66" name="Oval 65">
                <a:extLst>
                  <a:ext uri="{FF2B5EF4-FFF2-40B4-BE49-F238E27FC236}">
                    <a16:creationId xmlns="" xmlns:a16="http://schemas.microsoft.com/office/drawing/2014/main" id="{72FDBC7F-2BBE-48F2-8ADB-1588DC46F5F6}"/>
                  </a:ext>
                </a:extLst>
              </p:cNvPr>
              <p:cNvSpPr/>
              <p:nvPr/>
            </p:nvSpPr>
            <p:spPr>
              <a:xfrm>
                <a:off x="3635896"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3</a:t>
                </a:r>
                <a:endParaRPr lang="vi-VN" sz="2200" dirty="0">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 xmlns:a16="http://schemas.microsoft.com/office/drawing/2014/main" id="{6B86AFB6-C019-40BB-B46D-BFBEC6265B13}"/>
                  </a:ext>
                </a:extLst>
              </p:cNvPr>
              <p:cNvSpPr/>
              <p:nvPr/>
            </p:nvSpPr>
            <p:spPr>
              <a:xfrm>
                <a:off x="2267744"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4</a:t>
                </a:r>
                <a:endParaRPr lang="vi-VN" sz="2200" dirty="0">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 xmlns:a16="http://schemas.microsoft.com/office/drawing/2014/main" id="{515FE32B-AFBD-46CB-BD42-6ED37155E2B8}"/>
                  </a:ext>
                </a:extLst>
              </p:cNvPr>
              <p:cNvSpPr/>
              <p:nvPr/>
            </p:nvSpPr>
            <p:spPr>
              <a:xfrm>
                <a:off x="2291290" y="3273083"/>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8</a:t>
                </a:r>
                <a:endParaRPr lang="vi-VN" sz="2200" dirty="0">
                  <a:latin typeface="Times New Roman" panose="02020603050405020304" pitchFamily="18" charset="0"/>
                  <a:cs typeface="Times New Roman" panose="02020603050405020304" pitchFamily="18" charset="0"/>
                </a:endParaRPr>
              </a:p>
            </p:txBody>
          </p:sp>
          <p:sp>
            <p:nvSpPr>
              <p:cNvPr id="69" name="Oval 68">
                <a:extLst>
                  <a:ext uri="{FF2B5EF4-FFF2-40B4-BE49-F238E27FC236}">
                    <a16:creationId xmlns="" xmlns:a16="http://schemas.microsoft.com/office/drawing/2014/main" id="{3120FCF6-3AA4-4331-B5C6-A2C839B65D2F}"/>
                  </a:ext>
                </a:extLst>
              </p:cNvPr>
              <p:cNvSpPr/>
              <p:nvPr/>
            </p:nvSpPr>
            <p:spPr>
              <a:xfrm>
                <a:off x="6382215" y="321732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5</a:t>
                </a:r>
                <a:endParaRPr lang="vi-VN" sz="2200" dirty="0">
                  <a:latin typeface="Times New Roman" panose="02020603050405020304" pitchFamily="18" charset="0"/>
                  <a:cs typeface="Times New Roman" panose="02020603050405020304" pitchFamily="18" charset="0"/>
                </a:endParaRPr>
              </a:p>
            </p:txBody>
          </p:sp>
          <p:sp>
            <p:nvSpPr>
              <p:cNvPr id="70" name="Oval 69">
                <a:extLst>
                  <a:ext uri="{FF2B5EF4-FFF2-40B4-BE49-F238E27FC236}">
                    <a16:creationId xmlns="" xmlns:a16="http://schemas.microsoft.com/office/drawing/2014/main" id="{8866731F-5986-4D6A-B57A-473A454C9A15}"/>
                  </a:ext>
                </a:extLst>
              </p:cNvPr>
              <p:cNvSpPr/>
              <p:nvPr/>
            </p:nvSpPr>
            <p:spPr>
              <a:xfrm>
                <a:off x="5033627" y="3245591"/>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6</a:t>
                </a:r>
                <a:endParaRPr lang="vi-VN" sz="2200" dirty="0">
                  <a:latin typeface="Times New Roman" panose="02020603050405020304" pitchFamily="18" charset="0"/>
                  <a:cs typeface="Times New Roman" panose="02020603050405020304" pitchFamily="18" charset="0"/>
                </a:endParaRPr>
              </a:p>
            </p:txBody>
          </p:sp>
          <p:sp>
            <p:nvSpPr>
              <p:cNvPr id="71" name="Oval 70">
                <a:extLst>
                  <a:ext uri="{FF2B5EF4-FFF2-40B4-BE49-F238E27FC236}">
                    <a16:creationId xmlns="" xmlns:a16="http://schemas.microsoft.com/office/drawing/2014/main" id="{61198BD0-9BC1-459A-B660-E077E722692F}"/>
                  </a:ext>
                </a:extLst>
              </p:cNvPr>
              <p:cNvSpPr/>
              <p:nvPr/>
            </p:nvSpPr>
            <p:spPr>
              <a:xfrm>
                <a:off x="3635896" y="3257263"/>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7</a:t>
                </a:r>
                <a:endParaRPr lang="vi-VN" sz="2200" dirty="0">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 xmlns:a16="http://schemas.microsoft.com/office/drawing/2014/main" id="{6817B450-864F-4085-8DF6-75FD115664B1}"/>
                  </a:ext>
                </a:extLst>
              </p:cNvPr>
              <p:cNvSpPr/>
              <p:nvPr/>
            </p:nvSpPr>
            <p:spPr>
              <a:xfrm>
                <a:off x="2267744" y="4779886"/>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4</a:t>
                </a:r>
                <a:endParaRPr lang="vi-VN" sz="2200" dirty="0">
                  <a:latin typeface="Times New Roman" panose="02020603050405020304" pitchFamily="18" charset="0"/>
                  <a:cs typeface="Times New Roman" panose="02020603050405020304" pitchFamily="18" charset="0"/>
                </a:endParaRPr>
              </a:p>
            </p:txBody>
          </p:sp>
          <p:sp>
            <p:nvSpPr>
              <p:cNvPr id="73" name="Oval 72">
                <a:extLst>
                  <a:ext uri="{FF2B5EF4-FFF2-40B4-BE49-F238E27FC236}">
                    <a16:creationId xmlns="" xmlns:a16="http://schemas.microsoft.com/office/drawing/2014/main" id="{28F8416D-6599-4AE1-B739-1145D98D900C}"/>
                  </a:ext>
                </a:extLst>
              </p:cNvPr>
              <p:cNvSpPr/>
              <p:nvPr/>
            </p:nvSpPr>
            <p:spPr>
              <a:xfrm>
                <a:off x="3635896" y="4780135"/>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3</a:t>
                </a:r>
                <a:endParaRPr lang="vi-VN" sz="2200" dirty="0">
                  <a:latin typeface="Times New Roman" panose="02020603050405020304" pitchFamily="18" charset="0"/>
                  <a:cs typeface="Times New Roman" panose="02020603050405020304" pitchFamily="18" charset="0"/>
                </a:endParaRPr>
              </a:p>
            </p:txBody>
          </p:sp>
          <p:sp>
            <p:nvSpPr>
              <p:cNvPr id="74" name="Oval 73">
                <a:extLst>
                  <a:ext uri="{FF2B5EF4-FFF2-40B4-BE49-F238E27FC236}">
                    <a16:creationId xmlns="" xmlns:a16="http://schemas.microsoft.com/office/drawing/2014/main" id="{292954FC-4FE3-4DE7-BACB-3EE410990827}"/>
                  </a:ext>
                </a:extLst>
              </p:cNvPr>
              <p:cNvSpPr/>
              <p:nvPr/>
            </p:nvSpPr>
            <p:spPr>
              <a:xfrm>
                <a:off x="6370894" y="4814227"/>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1</a:t>
                </a:r>
                <a:endParaRPr lang="vi-VN" sz="2200" dirty="0">
                  <a:latin typeface="Times New Roman" panose="02020603050405020304" pitchFamily="18" charset="0"/>
                  <a:cs typeface="Times New Roman" panose="02020603050405020304" pitchFamily="18" charset="0"/>
                </a:endParaRPr>
              </a:p>
            </p:txBody>
          </p:sp>
          <p:sp>
            <p:nvSpPr>
              <p:cNvPr id="75" name="Oval 74">
                <a:extLst>
                  <a:ext uri="{FF2B5EF4-FFF2-40B4-BE49-F238E27FC236}">
                    <a16:creationId xmlns="" xmlns:a16="http://schemas.microsoft.com/office/drawing/2014/main" id="{131A077F-CEBF-4C27-AE89-0086651BC82C}"/>
                  </a:ext>
                </a:extLst>
              </p:cNvPr>
              <p:cNvSpPr/>
              <p:nvPr/>
            </p:nvSpPr>
            <p:spPr>
              <a:xfrm>
                <a:off x="6372200"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1</a:t>
                </a:r>
                <a:endParaRPr lang="vi-VN" sz="2200" dirty="0">
                  <a:latin typeface="Times New Roman" panose="02020603050405020304" pitchFamily="18" charset="0"/>
                  <a:cs typeface="Times New Roman" panose="02020603050405020304" pitchFamily="18" charset="0"/>
                </a:endParaRPr>
              </a:p>
            </p:txBody>
          </p:sp>
          <p:sp>
            <p:nvSpPr>
              <p:cNvPr id="76" name="Oval 75">
                <a:extLst>
                  <a:ext uri="{FF2B5EF4-FFF2-40B4-BE49-F238E27FC236}">
                    <a16:creationId xmlns="" xmlns:a16="http://schemas.microsoft.com/office/drawing/2014/main" id="{DA8CB716-D308-4D9C-8A6F-DD36C5101A94}"/>
                  </a:ext>
                </a:extLst>
              </p:cNvPr>
              <p:cNvSpPr/>
              <p:nvPr/>
            </p:nvSpPr>
            <p:spPr>
              <a:xfrm>
                <a:off x="5004048"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2</a:t>
                </a:r>
                <a:endParaRPr lang="vi-VN" sz="2200" dirty="0">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 xmlns:a16="http://schemas.microsoft.com/office/drawing/2014/main" id="{C1671460-BBEE-4D18-BC43-E4AC31B3C43D}"/>
                  </a:ext>
                </a:extLst>
              </p:cNvPr>
              <p:cNvSpPr/>
              <p:nvPr/>
            </p:nvSpPr>
            <p:spPr>
              <a:xfrm>
                <a:off x="2411760" y="1700808"/>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Times New Roman" panose="02020603050405020304" pitchFamily="18" charset="0"/>
                    <a:cs typeface="Times New Roman" panose="02020603050405020304" pitchFamily="18" charset="0"/>
                  </a:rPr>
                  <a:t>Phía đầu phòng thi</a:t>
                </a:r>
              </a:p>
            </p:txBody>
          </p:sp>
          <p:sp>
            <p:nvSpPr>
              <p:cNvPr id="78" name="Rectangle 77">
                <a:extLst>
                  <a:ext uri="{FF2B5EF4-FFF2-40B4-BE49-F238E27FC236}">
                    <a16:creationId xmlns="" xmlns:a16="http://schemas.microsoft.com/office/drawing/2014/main" id="{3B3D306F-FA6F-41A5-A551-1FFA81A97621}"/>
                  </a:ext>
                </a:extLst>
              </p:cNvPr>
              <p:cNvSpPr/>
              <p:nvPr/>
            </p:nvSpPr>
            <p:spPr>
              <a:xfrm>
                <a:off x="2411760" y="5517232"/>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Times New Roman" panose="02020603050405020304" pitchFamily="18" charset="0"/>
                    <a:cs typeface="Times New Roman" panose="02020603050405020304" pitchFamily="18" charset="0"/>
                  </a:rPr>
                  <a:t>Phía cuối phòng thi</a:t>
                </a:r>
              </a:p>
            </p:txBody>
          </p:sp>
          <p:sp>
            <p:nvSpPr>
              <p:cNvPr id="79" name="Oval 78">
                <a:extLst>
                  <a:ext uri="{FF2B5EF4-FFF2-40B4-BE49-F238E27FC236}">
                    <a16:creationId xmlns="" xmlns:a16="http://schemas.microsoft.com/office/drawing/2014/main" id="{50B4D99C-AA6F-4502-8AC3-300CD4688183}"/>
                  </a:ext>
                </a:extLst>
              </p:cNvPr>
              <p:cNvSpPr/>
              <p:nvPr/>
            </p:nvSpPr>
            <p:spPr>
              <a:xfrm>
                <a:off x="5007991" y="479715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2</a:t>
                </a:r>
                <a:endParaRPr lang="vi-VN" sz="2200" dirty="0">
                  <a:latin typeface="Times New Roman" panose="02020603050405020304" pitchFamily="18" charset="0"/>
                  <a:cs typeface="Times New Roman" panose="02020603050405020304" pitchFamily="18" charset="0"/>
                </a:endParaRPr>
              </a:p>
            </p:txBody>
          </p:sp>
        </p:grpSp>
        <p:cxnSp>
          <p:nvCxnSpPr>
            <p:cNvPr id="54" name="Straight Arrow Connector 53">
              <a:extLst>
                <a:ext uri="{FF2B5EF4-FFF2-40B4-BE49-F238E27FC236}">
                  <a16:creationId xmlns="" xmlns:a16="http://schemas.microsoft.com/office/drawing/2014/main" id="{ADFF8068-94F9-4CFE-9E8E-54621B7D6671}"/>
                </a:ext>
              </a:extLst>
            </p:cNvPr>
            <p:cNvCxnSpPr>
              <a:cxnSpLocks/>
            </p:cNvCxnSpPr>
            <p:nvPr/>
          </p:nvCxnSpPr>
          <p:spPr>
            <a:xfrm flipH="1">
              <a:off x="3962400" y="3429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E0A456F0-834B-4C6F-9714-1A4435080592}"/>
                </a:ext>
              </a:extLst>
            </p:cNvPr>
            <p:cNvCxnSpPr>
              <a:cxnSpLocks/>
            </p:cNvCxnSpPr>
            <p:nvPr/>
          </p:nvCxnSpPr>
          <p:spPr>
            <a:xfrm flipH="1">
              <a:off x="6400800" y="3429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917FCFB8-6FC8-447B-A1F9-B9CA811F8DD6}"/>
                </a:ext>
              </a:extLst>
            </p:cNvPr>
            <p:cNvCxnSpPr>
              <a:cxnSpLocks/>
            </p:cNvCxnSpPr>
            <p:nvPr/>
          </p:nvCxnSpPr>
          <p:spPr>
            <a:xfrm flipH="1">
              <a:off x="1600200" y="3429000"/>
              <a:ext cx="1371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C1B32C48-F96C-4677-A565-376F9186A8F5}"/>
                </a:ext>
              </a:extLst>
            </p:cNvPr>
            <p:cNvCxnSpPr>
              <a:cxnSpLocks/>
            </p:cNvCxnSpPr>
            <p:nvPr/>
          </p:nvCxnSpPr>
          <p:spPr>
            <a:xfrm flipH="1">
              <a:off x="6400800" y="42672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7A3C6CF1-EB21-4629-A27E-4409909F5994}"/>
                </a:ext>
              </a:extLst>
            </p:cNvPr>
            <p:cNvCxnSpPr>
              <a:cxnSpLocks/>
            </p:cNvCxnSpPr>
            <p:nvPr/>
          </p:nvCxnSpPr>
          <p:spPr>
            <a:xfrm flipH="1">
              <a:off x="3962400" y="42672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9306ED08-99C7-4A05-9E8A-7A7F1985D584}"/>
                </a:ext>
              </a:extLst>
            </p:cNvPr>
            <p:cNvCxnSpPr>
              <a:cxnSpLocks/>
            </p:cNvCxnSpPr>
            <p:nvPr/>
          </p:nvCxnSpPr>
          <p:spPr>
            <a:xfrm flipH="1">
              <a:off x="1637031" y="42672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5AAFF226-DE1A-42C6-A8B4-10EC085920AB}"/>
                </a:ext>
              </a:extLst>
            </p:cNvPr>
            <p:cNvCxnSpPr>
              <a:cxnSpLocks/>
            </p:cNvCxnSpPr>
            <p:nvPr/>
          </p:nvCxnSpPr>
          <p:spPr>
            <a:xfrm>
              <a:off x="1721183" y="3594119"/>
              <a:ext cx="6064685" cy="5009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449752D7-B61B-4B19-A600-BB0A07F7B4E0}"/>
                </a:ext>
              </a:extLst>
            </p:cNvPr>
            <p:cNvCxnSpPr>
              <a:cxnSpLocks/>
            </p:cNvCxnSpPr>
            <p:nvPr/>
          </p:nvCxnSpPr>
          <p:spPr>
            <a:xfrm>
              <a:off x="1762302" y="4455671"/>
              <a:ext cx="6174856" cy="8028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77EADF61-CD33-4EFE-880C-E44906160F40}"/>
                </a:ext>
              </a:extLst>
            </p:cNvPr>
            <p:cNvCxnSpPr>
              <a:cxnSpLocks/>
            </p:cNvCxnSpPr>
            <p:nvPr/>
          </p:nvCxnSpPr>
          <p:spPr>
            <a:xfrm>
              <a:off x="1660334" y="4701928"/>
              <a:ext cx="6148837" cy="8132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 xmlns:a16="http://schemas.microsoft.com/office/drawing/2014/main" id="{509BE130-07FE-44E3-A01B-5564391A7CF7}"/>
                </a:ext>
              </a:extLst>
            </p:cNvPr>
            <p:cNvCxnSpPr>
              <a:cxnSpLocks/>
            </p:cNvCxnSpPr>
            <p:nvPr/>
          </p:nvCxnSpPr>
          <p:spPr>
            <a:xfrm flipH="1">
              <a:off x="6383923" y="5887278"/>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7494841E-08B3-4007-826C-4FEEE3553A84}"/>
                </a:ext>
              </a:extLst>
            </p:cNvPr>
            <p:cNvCxnSpPr>
              <a:cxnSpLocks/>
            </p:cNvCxnSpPr>
            <p:nvPr/>
          </p:nvCxnSpPr>
          <p:spPr>
            <a:xfrm flipH="1">
              <a:off x="3962400" y="58674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200F7F2C-92D4-4AA3-8160-D5648C242FFA}"/>
                </a:ext>
              </a:extLst>
            </p:cNvPr>
            <p:cNvCxnSpPr>
              <a:cxnSpLocks/>
            </p:cNvCxnSpPr>
            <p:nvPr/>
          </p:nvCxnSpPr>
          <p:spPr>
            <a:xfrm flipH="1">
              <a:off x="1654921" y="5860774"/>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090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96640C2-2D7D-4D9B-861D-48C06C682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5-Point Star 3"/>
          <p:cNvSpPr/>
          <p:nvPr/>
        </p:nvSpPr>
        <p:spPr>
          <a:xfrm>
            <a:off x="62563" y="465800"/>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3106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Nhiệm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vụ</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của</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cán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bộ</a:t>
            </a:r>
            <a:r>
              <a:rPr lang="en-US" sz="2400" b="1" kern="0" dirty="0">
                <a:solidFill>
                  <a:schemeClr val="bg1">
                    <a:lumMod val="50000"/>
                  </a:schemeClr>
                </a:solidFill>
                <a:latin typeface="+mj-lt"/>
                <a:ea typeface="Source Sans Pro"/>
                <a:cs typeface="Source Sans Pro"/>
                <a:sym typeface="Source Sans Pro"/>
              </a:rPr>
              <a:t> </a:t>
            </a:r>
            <a:r>
              <a:rPr lang="en-US" sz="2400" b="1" kern="0" err="1">
                <a:solidFill>
                  <a:schemeClr val="bg1">
                    <a:lumMod val="50000"/>
                  </a:schemeClr>
                </a:solidFill>
                <a:latin typeface="+mj-lt"/>
                <a:ea typeface="Source Sans Pro"/>
                <a:cs typeface="Source Sans Pro"/>
                <a:sym typeface="Source Sans Pro"/>
              </a:rPr>
              <a:t>coi</a:t>
            </a:r>
            <a:r>
              <a:rPr lang="en-US" sz="2400" b="1" kern="0">
                <a:solidFill>
                  <a:schemeClr val="bg1">
                    <a:lumMod val="50000"/>
                  </a:schemeClr>
                </a:solidFill>
                <a:latin typeface="+mj-lt"/>
                <a:ea typeface="Source Sans Pro"/>
                <a:cs typeface="Source Sans Pro"/>
                <a:sym typeface="Source Sans Pro"/>
              </a:rPr>
              <a:t> </a:t>
            </a:r>
            <a:r>
              <a:rPr lang="en-US" sz="2400" b="1" kern="0" smtClean="0">
                <a:solidFill>
                  <a:schemeClr val="bg1">
                    <a:lumMod val="50000"/>
                  </a:schemeClr>
                </a:solidFill>
                <a:latin typeface="+mj-lt"/>
                <a:ea typeface="Source Sans Pro"/>
                <a:cs typeface="Source Sans Pro"/>
                <a:sym typeface="Source Sans Pro"/>
              </a:rPr>
              <a:t>thi – Thu bài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graphicFrame>
        <p:nvGraphicFramePr>
          <p:cNvPr id="3" name="Table 2"/>
          <p:cNvGraphicFramePr>
            <a:graphicFrameLocks noGrp="1"/>
          </p:cNvGraphicFramePr>
          <p:nvPr>
            <p:extLst>
              <p:ext uri="{D42A27DB-BD31-4B8C-83A1-F6EECF244321}">
                <p14:modId xmlns:p14="http://schemas.microsoft.com/office/powerpoint/2010/main" val="1325884752"/>
              </p:ext>
            </p:extLst>
          </p:nvPr>
        </p:nvGraphicFramePr>
        <p:xfrm>
          <a:off x="211756" y="900984"/>
          <a:ext cx="8797490" cy="4069499"/>
        </p:xfrm>
        <a:graphic>
          <a:graphicData uri="http://schemas.openxmlformats.org/drawingml/2006/table">
            <a:tbl>
              <a:tblPr firstRow="1" firstCol="1" bandRow="1">
                <a:tableStyleId>{5940675A-B579-460E-94D1-54222C63F5DA}</a:tableStyleId>
              </a:tblPr>
              <a:tblGrid>
                <a:gridCol w="7767587"/>
                <a:gridCol w="1029903"/>
              </a:tblGrid>
              <a:tr h="806534">
                <a:tc>
                  <a:txBody>
                    <a:bodyPr/>
                    <a:lstStyle/>
                    <a:p>
                      <a:pPr algn="just">
                        <a:lnSpc>
                          <a:spcPct val="107000"/>
                        </a:lnSpc>
                        <a:spcAft>
                          <a:spcPts val="0"/>
                        </a:spcAft>
                      </a:pPr>
                      <a:r>
                        <a:rPr lang="vi-VN" sz="1800" kern="1200" smtClean="0">
                          <a:solidFill>
                            <a:schemeClr val="tx1"/>
                          </a:solidFill>
                          <a:effectLst/>
                          <a:latin typeface="+mn-lt"/>
                          <a:ea typeface="+mn-ea"/>
                          <a:cs typeface="+mn-cs"/>
                        </a:rPr>
                        <a:t>Trước khi </a:t>
                      </a:r>
                      <a:r>
                        <a:rPr lang="vi-VN" sz="1800" kern="1200" smtClean="0">
                          <a:solidFill>
                            <a:srgbClr val="C00000"/>
                          </a:solidFill>
                          <a:effectLst/>
                          <a:latin typeface="+mn-lt"/>
                          <a:ea typeface="+mn-ea"/>
                          <a:cs typeface="+mn-cs"/>
                        </a:rPr>
                        <a:t>hết giờ làm bài 15 phút </a:t>
                      </a:r>
                      <a:r>
                        <a:rPr lang="vi-VN" sz="1800" kern="1200" smtClean="0">
                          <a:solidFill>
                            <a:schemeClr val="tx1"/>
                          </a:solidFill>
                          <a:effectLst/>
                          <a:latin typeface="+mn-lt"/>
                          <a:ea typeface="+mn-ea"/>
                          <a:cs typeface="+mn-cs"/>
                        </a:rPr>
                        <a:t>(đối với bài thi độc lập và đối với mỗi môn thi thành phần trong bài thi tổ hợp), CBCT thông báo thời gian còn lại</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vi-VN" sz="2800" b="1" smtClean="0">
                          <a:effectLst/>
                        </a:rPr>
                        <a:t>√</a:t>
                      </a:r>
                      <a:endParaRPr lang="vi-VN"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806534">
                <a:tc>
                  <a:txBody>
                    <a:bodyPr/>
                    <a:lstStyle/>
                    <a:p>
                      <a:pPr>
                        <a:lnSpc>
                          <a:spcPct val="107000"/>
                        </a:lnSpc>
                        <a:spcAft>
                          <a:spcPts val="0"/>
                        </a:spcAft>
                      </a:pPr>
                      <a:r>
                        <a:rPr lang="vi-VN" sz="1800" smtClean="0">
                          <a:effectLst/>
                        </a:rPr>
                        <a:t>Phải đếm đủ </a:t>
                      </a:r>
                      <a:r>
                        <a:rPr lang="vi-VN" sz="1800" smtClean="0">
                          <a:solidFill>
                            <a:srgbClr val="C00000"/>
                          </a:solidFill>
                          <a:effectLst/>
                        </a:rPr>
                        <a:t>số tờ giấy thi của từng bài, yêu cầu thí sinh tự ghi đúng số tờ giấy thi đã nộp và ký tên vào 02 (hai) Phiếu thu bài thi</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vi-VN" sz="2800" b="1" smtClean="0">
                          <a:effectLst/>
                        </a:rPr>
                        <a:t>√</a:t>
                      </a:r>
                      <a:endParaRPr lang="vi-VN"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769452">
                <a:tc>
                  <a:txBody>
                    <a:bodyPr/>
                    <a:lstStyle/>
                    <a:p>
                      <a:pPr>
                        <a:lnSpc>
                          <a:spcPct val="107000"/>
                        </a:lnSpc>
                        <a:spcAft>
                          <a:spcPts val="0"/>
                        </a:spcAft>
                      </a:pPr>
                      <a:r>
                        <a:rPr lang="vi-VN" sz="1800">
                          <a:effectLst/>
                        </a:rPr>
                        <a:t>Phải kiểm </a:t>
                      </a:r>
                      <a:r>
                        <a:rPr lang="vi-VN" sz="1800">
                          <a:solidFill>
                            <a:srgbClr val="C00000"/>
                          </a:solidFill>
                          <a:effectLst/>
                        </a:rPr>
                        <a:t>bảo đảm mã đề thi đã ghi, tô trên Phiếu TLTN và ghi trên Phiếu thu bài thi phải giống với mã đề thi ghi trên tờ đề thi </a:t>
                      </a:r>
                      <a:r>
                        <a:rPr lang="vi-VN" sz="1800">
                          <a:effectLst/>
                        </a:rPr>
                        <a:t>của thí </a:t>
                      </a:r>
                      <a:r>
                        <a:rPr lang="vi-VN" sz="1800" smtClean="0">
                          <a:effectLst/>
                        </a:rPr>
                        <a:t>sinh</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vi-VN" sz="2800" b="1" smtClean="0">
                          <a:effectLst/>
                        </a:rPr>
                        <a:t>√</a:t>
                      </a:r>
                      <a:r>
                        <a:rPr lang="vi-VN" sz="2800" b="1">
                          <a:effectLst/>
                        </a:rPr>
                        <a:t> </a:t>
                      </a:r>
                      <a:endParaRPr lang="vi-VN"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1066107">
                <a:tc>
                  <a:txBody>
                    <a:bodyPr/>
                    <a:lstStyle/>
                    <a:p>
                      <a:pPr>
                        <a:lnSpc>
                          <a:spcPct val="107000"/>
                        </a:lnSpc>
                        <a:spcAft>
                          <a:spcPts val="0"/>
                        </a:spcAft>
                      </a:pPr>
                      <a:r>
                        <a:rPr lang="vi-VN" sz="1800">
                          <a:effectLst/>
                        </a:rPr>
                        <a:t>Chỉ khi </a:t>
                      </a:r>
                      <a:r>
                        <a:rPr lang="vi-VN" sz="1800">
                          <a:solidFill>
                            <a:srgbClr val="C00000"/>
                          </a:solidFill>
                          <a:effectLst/>
                        </a:rPr>
                        <a:t>thu xong toàn bộ bài thi, phiếu TLTN </a:t>
                      </a:r>
                      <a:r>
                        <a:rPr lang="vi-VN" sz="1800">
                          <a:effectLst/>
                        </a:rPr>
                        <a:t>của cả phòng thi mới cho phép các thí sinh rời phòng thi </a:t>
                      </a:r>
                      <a:r>
                        <a:rPr lang="vi-VN" sz="1800" smtClean="0">
                          <a:effectLst/>
                        </a:rPr>
                        <a:t>(bài </a:t>
                      </a:r>
                      <a:r>
                        <a:rPr lang="vi-VN" sz="1800">
                          <a:effectLst/>
                        </a:rPr>
                        <a:t>thi tự luận khi hết 2/3 thời gian</a:t>
                      </a:r>
                      <a:r>
                        <a:rPr lang="vi-VN" sz="1800" smtClean="0">
                          <a:effectLst/>
                        </a:rPr>
                        <a:t>)</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vi-VN" sz="2800" b="1" smtClean="0">
                          <a:effectLst/>
                        </a:rPr>
                        <a:t>√</a:t>
                      </a:r>
                      <a:endParaRPr lang="vi-VN"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620872">
                <a:tc>
                  <a:txBody>
                    <a:bodyPr/>
                    <a:lstStyle/>
                    <a:p>
                      <a:pPr>
                        <a:lnSpc>
                          <a:spcPct val="107000"/>
                        </a:lnSpc>
                        <a:spcAft>
                          <a:spcPts val="0"/>
                        </a:spcAft>
                      </a:pPr>
                      <a:r>
                        <a:rPr lang="vi-VN" sz="1800">
                          <a:effectLst/>
                        </a:rPr>
                        <a:t>Xếp bài thi </a:t>
                      </a:r>
                      <a:r>
                        <a:rPr lang="vi-VN" sz="1800">
                          <a:solidFill>
                            <a:srgbClr val="C00000"/>
                          </a:solidFill>
                          <a:effectLst/>
                        </a:rPr>
                        <a:t>theo thứ tự tăng dần </a:t>
                      </a:r>
                      <a:r>
                        <a:rPr lang="vi-VN" sz="1800">
                          <a:effectLst/>
                        </a:rPr>
                        <a:t>của số báo </a:t>
                      </a:r>
                      <a:r>
                        <a:rPr lang="vi-VN" sz="1800" smtClean="0">
                          <a:effectLst/>
                        </a:rPr>
                        <a:t>danh</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vi-VN" sz="2800" b="1" smtClean="0">
                          <a:effectLst/>
                        </a:rPr>
                        <a:t>√</a:t>
                      </a:r>
                      <a:endParaRPr lang="vi-VN"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bl>
          </a:graphicData>
        </a:graphic>
      </p:graphicFrame>
      <p:sp>
        <p:nvSpPr>
          <p:cNvPr id="14" name="5-Point Star 13"/>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2031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Nhiệm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vụ</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của</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cán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bộ</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coi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0" y="914402"/>
            <a:ext cx="8970745" cy="3939540"/>
          </a:xfrm>
          <a:prstGeom prst="rect">
            <a:avLst/>
          </a:prstGeom>
          <a:noFill/>
        </p:spPr>
        <p:txBody>
          <a:bodyPr wrap="square" rtlCol="0">
            <a:spAutoFit/>
          </a:bodyPr>
          <a:lstStyle/>
          <a:p>
            <a:pPr marL="0" indent="0">
              <a:spcBef>
                <a:spcPts val="600"/>
              </a:spcBef>
              <a:spcAft>
                <a:spcPts val="600"/>
              </a:spcAft>
              <a:buNone/>
            </a:pPr>
            <a:r>
              <a:rPr lang="en-US" sz="2000" dirty="0">
                <a:cs typeface="Arial" pitchFamily="34" charset="0"/>
              </a:rPr>
              <a:t>9. </a:t>
            </a:r>
            <a:r>
              <a:rPr lang="en-US" sz="2000" dirty="0" err="1">
                <a:cs typeface="Arial" pitchFamily="34" charset="0"/>
              </a:rPr>
              <a:t>Bàn</a:t>
            </a:r>
            <a:r>
              <a:rPr lang="en-US" sz="2000" dirty="0">
                <a:cs typeface="Arial" pitchFamily="34" charset="0"/>
              </a:rPr>
              <a:t> </a:t>
            </a:r>
            <a:r>
              <a:rPr lang="en-US" sz="2000" dirty="0" err="1">
                <a:cs typeface="Arial" pitchFamily="34" charset="0"/>
              </a:rPr>
              <a:t>giao</a:t>
            </a:r>
            <a:r>
              <a:rPr lang="en-US" sz="2000" dirty="0">
                <a:cs typeface="Arial" pitchFamily="34" charset="0"/>
              </a:rPr>
              <a:t> </a:t>
            </a:r>
            <a:r>
              <a:rPr lang="en-US" sz="2000" dirty="0" err="1">
                <a:cs typeface="Arial" pitchFamily="34" charset="0"/>
              </a:rPr>
              <a:t>bài</a:t>
            </a:r>
            <a:r>
              <a:rPr lang="en-US" sz="2000" dirty="0">
                <a:cs typeface="Arial" pitchFamily="34" charset="0"/>
              </a:rPr>
              <a:t> </a:t>
            </a:r>
            <a:r>
              <a:rPr lang="en-US" sz="2000" dirty="0" err="1">
                <a:cs typeface="Arial" pitchFamily="34" charset="0"/>
              </a:rPr>
              <a:t>thi</a:t>
            </a:r>
            <a:r>
              <a:rPr lang="en-US" sz="2000" dirty="0">
                <a:cs typeface="Arial" pitchFamily="34" charset="0"/>
              </a:rPr>
              <a:t>: </a:t>
            </a:r>
          </a:p>
          <a:p>
            <a:pPr lvl="1" algn="just">
              <a:spcBef>
                <a:spcPts val="600"/>
              </a:spcBef>
              <a:spcAft>
                <a:spcPts val="600"/>
              </a:spcAft>
            </a:pPr>
            <a:r>
              <a:rPr lang="vi-VN" sz="2000" dirty="0"/>
              <a:t>Túi bài thi phải ghi đầy đủ các thông tin sau: Hội đồng thi; Điểm thi; Phòng thi; Buổi thi (thời gian, ngày thi); </a:t>
            </a:r>
            <a:r>
              <a:rPr lang="vi-VN" sz="2000" dirty="0">
                <a:solidFill>
                  <a:srgbClr val="FF0000"/>
                </a:solidFill>
              </a:rPr>
              <a:t>Tên bài thi; Họ tên, chữ ký của 02 CBCT; Họ tên, chữ ký của Trưởng Điểm thi và Thư ký trực tiếp kiểm đếm bài thi</a:t>
            </a:r>
            <a:r>
              <a:rPr lang="vi-VN" sz="2000" dirty="0"/>
              <a:t>;</a:t>
            </a:r>
          </a:p>
          <a:p>
            <a:pPr lvl="1" algn="just">
              <a:spcBef>
                <a:spcPts val="600"/>
              </a:spcBef>
              <a:spcAft>
                <a:spcPts val="600"/>
              </a:spcAft>
            </a:pPr>
            <a:r>
              <a:rPr lang="vi-VN" sz="2000" dirty="0">
                <a:cs typeface="Arial" pitchFamily="34" charset="0"/>
              </a:rPr>
              <a:t>Nhãn niêm phong </a:t>
            </a:r>
            <a:r>
              <a:rPr lang="vi-VN" sz="2000" dirty="0">
                <a:solidFill>
                  <a:srgbClr val="FF0000"/>
                </a:solidFill>
                <a:cs typeface="Arial" pitchFamily="34" charset="0"/>
              </a:rPr>
              <a:t>được dán vào chính giữa tất cả các mép dán của túi đựng bài thi</a:t>
            </a:r>
            <a:r>
              <a:rPr lang="vi-VN" sz="2000" dirty="0">
                <a:cs typeface="Arial" pitchFamily="34" charset="0"/>
              </a:rPr>
              <a:t>, Trưởng Điểm thi và thư ký trực tiếp kiểm đếm </a:t>
            </a:r>
            <a:r>
              <a:rPr lang="vi-VN" sz="2000" dirty="0">
                <a:solidFill>
                  <a:srgbClr val="FF0000"/>
                </a:solidFill>
                <a:cs typeface="Arial" pitchFamily="34" charset="0"/>
              </a:rPr>
              <a:t>ký và ghi rõ họ tên trên nhãn niêm phong</a:t>
            </a:r>
            <a:r>
              <a:rPr lang="vi-VN" sz="2000" dirty="0">
                <a:cs typeface="Arial" pitchFamily="34" charset="0"/>
              </a:rPr>
              <a:t>, </a:t>
            </a:r>
            <a:r>
              <a:rPr lang="vi-VN" sz="2000" dirty="0">
                <a:solidFill>
                  <a:srgbClr val="FF0000"/>
                </a:solidFill>
                <a:cs typeface="Arial" pitchFamily="34" charset="0"/>
              </a:rPr>
              <a:t>hai CBCT ký giáp lai giữa nhãn niêm phong và túi đựng bài thi</a:t>
            </a:r>
            <a:r>
              <a:rPr lang="vi-VN" sz="2000" dirty="0">
                <a:cs typeface="Arial" pitchFamily="34" charset="0"/>
              </a:rPr>
              <a:t> rồi đóng dấu giáp lai nhãn niêm phong; sau đó, </a:t>
            </a:r>
            <a:r>
              <a:rPr lang="vi-VN" sz="2000" dirty="0">
                <a:solidFill>
                  <a:srgbClr val="FF0000"/>
                </a:solidFill>
                <a:cs typeface="Arial" pitchFamily="34" charset="0"/>
              </a:rPr>
              <a:t>dùng băng keo trong suốt dán vòng quanh dọc theo chiều dài mép dán của túi đựng bài thi và phủ lên nhãn niêm phong;</a:t>
            </a:r>
          </a:p>
          <a:p>
            <a:pPr lvl="1" algn="just">
              <a:spcBef>
                <a:spcPts val="600"/>
              </a:spcBef>
              <a:spcAft>
                <a:spcPts val="600"/>
              </a:spcAft>
            </a:pPr>
            <a:r>
              <a:rPr lang="vi-VN" sz="2000" dirty="0">
                <a:cs typeface="Arial" pitchFamily="34" charset="0"/>
              </a:rPr>
              <a:t>Thư ký Điểm thi và hai CBCT ghi rõ họ tên và ký vào biên bản bàn giao.</a:t>
            </a:r>
            <a:endParaRPr lang="en-US" sz="2000" dirty="0">
              <a:cs typeface="Arial" pitchFamily="34" charset="0"/>
            </a:endParaRPr>
          </a:p>
        </p:txBody>
      </p:sp>
    </p:spTree>
    <p:extLst>
      <p:ext uri="{BB962C8B-B14F-4D97-AF65-F5344CB8AC3E}">
        <p14:creationId xmlns:p14="http://schemas.microsoft.com/office/powerpoint/2010/main" val="262711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Nhiệm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vụ</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của</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cán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bộ</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coi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457200" y="914402"/>
            <a:ext cx="8552045" cy="3323987"/>
          </a:xfrm>
          <a:prstGeom prst="rect">
            <a:avLst/>
          </a:prstGeom>
          <a:noFill/>
        </p:spPr>
        <p:txBody>
          <a:bodyPr wrap="square" rtlCol="0">
            <a:spAutoFit/>
          </a:bodyPr>
          <a:lstStyle/>
          <a:p>
            <a:pPr marL="0" indent="0">
              <a:spcAft>
                <a:spcPts val="600"/>
              </a:spcAft>
              <a:buNone/>
            </a:pPr>
            <a:r>
              <a:rPr lang="en-US" sz="1800" dirty="0">
                <a:cs typeface="Arial" pitchFamily="34" charset="0"/>
              </a:rPr>
              <a:t>10. </a:t>
            </a:r>
            <a:r>
              <a:rPr lang="en-US" sz="1800" dirty="0" err="1">
                <a:cs typeface="Arial" pitchFamily="34" charset="0"/>
              </a:rPr>
              <a:t>Xử</a:t>
            </a:r>
            <a:r>
              <a:rPr lang="en-US" sz="1800" dirty="0">
                <a:cs typeface="Arial" pitchFamily="34" charset="0"/>
              </a:rPr>
              <a:t> </a:t>
            </a:r>
            <a:r>
              <a:rPr lang="en-US" sz="1800" dirty="0" err="1">
                <a:cs typeface="Arial" pitchFamily="34" charset="0"/>
              </a:rPr>
              <a:t>lý</a:t>
            </a:r>
            <a:r>
              <a:rPr lang="en-US" sz="1800" dirty="0">
                <a:cs typeface="Arial" pitchFamily="34" charset="0"/>
              </a:rPr>
              <a:t> </a:t>
            </a:r>
            <a:r>
              <a:rPr lang="en-US" sz="1800" dirty="0" err="1">
                <a:cs typeface="Arial" pitchFamily="34" charset="0"/>
              </a:rPr>
              <a:t>khi</a:t>
            </a:r>
            <a:r>
              <a:rPr lang="en-US" sz="1800" dirty="0">
                <a:cs typeface="Arial" pitchFamily="34" charset="0"/>
              </a:rPr>
              <a:t> </a:t>
            </a:r>
            <a:r>
              <a:rPr lang="en-US" sz="1800" dirty="0" err="1">
                <a:cs typeface="Arial" pitchFamily="34" charset="0"/>
              </a:rPr>
              <a:t>thí</a:t>
            </a:r>
            <a:r>
              <a:rPr lang="en-US" sz="1800" dirty="0">
                <a:cs typeface="Arial" pitchFamily="34" charset="0"/>
              </a:rPr>
              <a:t> </a:t>
            </a:r>
            <a:r>
              <a:rPr lang="en-US" sz="1800" dirty="0" err="1">
                <a:cs typeface="Arial" pitchFamily="34" charset="0"/>
              </a:rPr>
              <a:t>sinh</a:t>
            </a:r>
            <a:r>
              <a:rPr lang="en-US" sz="1800" dirty="0">
                <a:cs typeface="Arial" pitchFamily="34" charset="0"/>
              </a:rPr>
              <a:t> ra </a:t>
            </a:r>
            <a:r>
              <a:rPr lang="en-US" sz="1800" dirty="0" err="1">
                <a:cs typeface="Arial" pitchFamily="34" charset="0"/>
              </a:rPr>
              <a:t>khỏi</a:t>
            </a:r>
            <a:r>
              <a:rPr lang="en-US" sz="1800" dirty="0">
                <a:cs typeface="Arial" pitchFamily="34" charset="0"/>
              </a:rPr>
              <a:t> </a:t>
            </a:r>
            <a:r>
              <a:rPr lang="en-US" sz="1800" dirty="0" err="1">
                <a:cs typeface="Arial" pitchFamily="34" charset="0"/>
              </a:rPr>
              <a:t>phòng</a:t>
            </a:r>
            <a:r>
              <a:rPr lang="en-US" sz="1800" dirty="0">
                <a:cs typeface="Arial" pitchFamily="34" charset="0"/>
              </a:rPr>
              <a:t> </a:t>
            </a:r>
            <a:r>
              <a:rPr lang="en-US" sz="1800" dirty="0" err="1">
                <a:cs typeface="Arial" pitchFamily="34" charset="0"/>
              </a:rPr>
              <a:t>thi</a:t>
            </a:r>
            <a:r>
              <a:rPr lang="en-US" sz="1800" dirty="0">
                <a:cs typeface="Arial" pitchFamily="34" charset="0"/>
              </a:rPr>
              <a:t>:</a:t>
            </a:r>
          </a:p>
          <a:p>
            <a:pPr marL="0" indent="0" algn="just">
              <a:spcAft>
                <a:spcPts val="600"/>
              </a:spcAft>
              <a:buNone/>
            </a:pPr>
            <a:r>
              <a:rPr lang="en-US" sz="1800" dirty="0">
                <a:cs typeface="Arial" pitchFamily="34" charset="0"/>
              </a:rPr>
              <a:t>	</a:t>
            </a:r>
            <a:r>
              <a:rPr lang="vi-VN" sz="1800" dirty="0">
                <a:cs typeface="Arial" pitchFamily="34" charset="0"/>
              </a:rPr>
              <a:t>- Chỉ cho thí sinh ra khỏi phòng thi sớm nhất sau </a:t>
            </a:r>
            <a:r>
              <a:rPr lang="vi-VN" sz="1800" dirty="0">
                <a:solidFill>
                  <a:srgbClr val="FF0000"/>
                </a:solidFill>
                <a:cs typeface="Arial" pitchFamily="34" charset="0"/>
              </a:rPr>
              <a:t>2/3 (hai phần ba) </a:t>
            </a:r>
            <a:r>
              <a:rPr lang="vi-VN" sz="1800" dirty="0">
                <a:cs typeface="Arial" pitchFamily="34" charset="0"/>
              </a:rPr>
              <a:t>thời gian làm bài (đối với bài thi tự luận) sau khi thí sinh </a:t>
            </a:r>
            <a:r>
              <a:rPr lang="vi-VN" sz="1800" dirty="0">
                <a:solidFill>
                  <a:srgbClr val="FF0000"/>
                </a:solidFill>
                <a:cs typeface="Arial" pitchFamily="34" charset="0"/>
              </a:rPr>
              <a:t>đã nộp bài làm, đề thi và giấy nháp</a:t>
            </a:r>
            <a:r>
              <a:rPr lang="vi-VN" sz="1800" dirty="0">
                <a:cs typeface="Arial" pitchFamily="34" charset="0"/>
              </a:rPr>
              <a:t>; </a:t>
            </a:r>
          </a:p>
          <a:p>
            <a:pPr marL="0" indent="0" algn="just">
              <a:spcAft>
                <a:spcPts val="600"/>
              </a:spcAft>
              <a:buNone/>
            </a:pPr>
            <a:r>
              <a:rPr lang="vi-VN" sz="1800" dirty="0">
                <a:cs typeface="Arial" pitchFamily="34" charset="0"/>
              </a:rPr>
              <a:t>	- Thí sinh </a:t>
            </a:r>
            <a:r>
              <a:rPr lang="vi-VN" sz="1800" dirty="0">
                <a:solidFill>
                  <a:srgbClr val="FF0000"/>
                </a:solidFill>
                <a:cs typeface="Arial" pitchFamily="34" charset="0"/>
              </a:rPr>
              <a:t>nhất thiết phải tạm thời ra khỏi phòng thi </a:t>
            </a:r>
            <a:r>
              <a:rPr lang="vi-VN" sz="1800" dirty="0">
                <a:cs typeface="Arial" pitchFamily="34" charset="0"/>
              </a:rPr>
              <a:t>thì CBCT phải báo cho </a:t>
            </a:r>
            <a:r>
              <a:rPr lang="en-US" sz="1800" dirty="0" err="1">
                <a:solidFill>
                  <a:srgbClr val="FF0000"/>
                </a:solidFill>
                <a:cs typeface="Arial" pitchFamily="34" charset="0"/>
              </a:rPr>
              <a:t>cán</a:t>
            </a:r>
            <a:r>
              <a:rPr lang="en-US" sz="1800" dirty="0">
                <a:solidFill>
                  <a:srgbClr val="FF0000"/>
                </a:solidFill>
                <a:cs typeface="Arial" pitchFamily="34" charset="0"/>
              </a:rPr>
              <a:t> </a:t>
            </a:r>
            <a:r>
              <a:rPr lang="en-US" sz="1800" dirty="0" err="1">
                <a:solidFill>
                  <a:srgbClr val="FF0000"/>
                </a:solidFill>
                <a:cs typeface="Arial" pitchFamily="34" charset="0"/>
              </a:rPr>
              <a:t>bộ</a:t>
            </a:r>
            <a:r>
              <a:rPr lang="en-US" sz="1800" dirty="0">
                <a:solidFill>
                  <a:srgbClr val="FF0000"/>
                </a:solidFill>
                <a:cs typeface="Arial" pitchFamily="34" charset="0"/>
              </a:rPr>
              <a:t> </a:t>
            </a:r>
            <a:r>
              <a:rPr lang="vi-VN" sz="1800" dirty="0">
                <a:solidFill>
                  <a:srgbClr val="FF0000"/>
                </a:solidFill>
                <a:cs typeface="Arial" pitchFamily="34" charset="0"/>
              </a:rPr>
              <a:t>giám sát phòng thi </a:t>
            </a:r>
            <a:r>
              <a:rPr lang="vi-VN" sz="1800" dirty="0">
                <a:cs typeface="Arial" pitchFamily="34" charset="0"/>
              </a:rPr>
              <a:t>để phối hợp thực hiện theo quy định;</a:t>
            </a:r>
          </a:p>
          <a:p>
            <a:pPr marL="0" indent="0" algn="just">
              <a:spcAft>
                <a:spcPts val="600"/>
              </a:spcAft>
              <a:buNone/>
            </a:pPr>
            <a:r>
              <a:rPr lang="vi-VN" sz="1800" dirty="0">
                <a:cs typeface="Arial" pitchFamily="34" charset="0"/>
              </a:rPr>
              <a:t>	- Thí sinh chưa được rời khỏi khu vực thi khi </a:t>
            </a:r>
            <a:r>
              <a:rPr lang="vi-VN" sz="1800" dirty="0">
                <a:solidFill>
                  <a:srgbClr val="C00000"/>
                </a:solidFill>
                <a:cs typeface="Arial" pitchFamily="34" charset="0"/>
              </a:rPr>
              <a:t>di chuyển về phòng chờ theo hướng dẫn của </a:t>
            </a:r>
            <a:r>
              <a:rPr lang="en-US" sz="1800" dirty="0" err="1">
                <a:solidFill>
                  <a:srgbClr val="C00000"/>
                </a:solidFill>
                <a:cs typeface="Arial" pitchFamily="34" charset="0"/>
              </a:rPr>
              <a:t>cán</a:t>
            </a:r>
            <a:r>
              <a:rPr lang="en-US" sz="1800" dirty="0">
                <a:solidFill>
                  <a:srgbClr val="C00000"/>
                </a:solidFill>
                <a:cs typeface="Arial" pitchFamily="34" charset="0"/>
              </a:rPr>
              <a:t> </a:t>
            </a:r>
            <a:r>
              <a:rPr lang="en-US" sz="1800" dirty="0" err="1">
                <a:solidFill>
                  <a:srgbClr val="C00000"/>
                </a:solidFill>
                <a:cs typeface="Arial" pitchFamily="34" charset="0"/>
              </a:rPr>
              <a:t>bộ</a:t>
            </a:r>
            <a:r>
              <a:rPr lang="en-US" sz="1800" dirty="0">
                <a:solidFill>
                  <a:srgbClr val="C00000"/>
                </a:solidFill>
                <a:cs typeface="Arial" pitchFamily="34" charset="0"/>
              </a:rPr>
              <a:t> </a:t>
            </a:r>
            <a:r>
              <a:rPr lang="vi-VN" sz="1800" dirty="0">
                <a:solidFill>
                  <a:srgbClr val="C00000"/>
                </a:solidFill>
                <a:cs typeface="Arial" pitchFamily="34" charset="0"/>
              </a:rPr>
              <a:t>giám sát</a:t>
            </a:r>
            <a:r>
              <a:rPr lang="vi-VN" sz="1800" dirty="0">
                <a:cs typeface="Arial" pitchFamily="34" charset="0"/>
              </a:rPr>
              <a:t>.</a:t>
            </a:r>
            <a:endParaRPr lang="en-US" sz="1800" dirty="0">
              <a:cs typeface="Arial" pitchFamily="34" charset="0"/>
            </a:endParaRPr>
          </a:p>
          <a:p>
            <a:pPr marL="0" indent="0">
              <a:spcAft>
                <a:spcPts val="600"/>
              </a:spcAft>
              <a:buNone/>
            </a:pPr>
            <a:r>
              <a:rPr lang="en-US" sz="1800" dirty="0">
                <a:cs typeface="Arial" pitchFamily="34" charset="0"/>
              </a:rPr>
              <a:t>11. </a:t>
            </a:r>
            <a:r>
              <a:rPr lang="en-US" sz="1800" dirty="0" err="1">
                <a:cs typeface="Arial" pitchFamily="34" charset="0"/>
              </a:rPr>
              <a:t>Xử</a:t>
            </a:r>
            <a:r>
              <a:rPr lang="en-US" sz="1800" dirty="0">
                <a:cs typeface="Arial" pitchFamily="34" charset="0"/>
              </a:rPr>
              <a:t> </a:t>
            </a:r>
            <a:r>
              <a:rPr lang="en-US" sz="1800" dirty="0" err="1">
                <a:cs typeface="Arial" pitchFamily="34" charset="0"/>
              </a:rPr>
              <a:t>lý</a:t>
            </a:r>
            <a:r>
              <a:rPr lang="en-US" sz="1800" dirty="0">
                <a:cs typeface="Arial" pitchFamily="34" charset="0"/>
              </a:rPr>
              <a:t> vi </a:t>
            </a:r>
            <a:r>
              <a:rPr lang="en-US" sz="1800" dirty="0" err="1">
                <a:cs typeface="Arial" pitchFamily="34" charset="0"/>
              </a:rPr>
              <a:t>phạm</a:t>
            </a:r>
            <a:r>
              <a:rPr lang="en-US" sz="1800" dirty="0">
                <a:cs typeface="Arial" pitchFamily="34" charset="0"/>
              </a:rPr>
              <a:t> </a:t>
            </a:r>
            <a:r>
              <a:rPr lang="en-US" sz="1800" dirty="0" err="1">
                <a:cs typeface="Arial" pitchFamily="34" charset="0"/>
              </a:rPr>
              <a:t>Quy</a:t>
            </a:r>
            <a:r>
              <a:rPr lang="en-US" sz="1800" dirty="0">
                <a:cs typeface="Arial" pitchFamily="34" charset="0"/>
              </a:rPr>
              <a:t> </a:t>
            </a:r>
            <a:r>
              <a:rPr lang="en-US" sz="1800" dirty="0" err="1">
                <a:cs typeface="Arial" pitchFamily="34" charset="0"/>
              </a:rPr>
              <a:t>chế</a:t>
            </a:r>
            <a:r>
              <a:rPr lang="en-US" sz="1800" dirty="0">
                <a:cs typeface="Arial" pitchFamily="34" charset="0"/>
              </a:rPr>
              <a:t> </a:t>
            </a:r>
            <a:r>
              <a:rPr lang="en-US" sz="1800" dirty="0" err="1">
                <a:cs typeface="Arial" pitchFamily="34" charset="0"/>
              </a:rPr>
              <a:t>thi</a:t>
            </a:r>
            <a:r>
              <a:rPr lang="en-US" sz="1800" dirty="0">
                <a:cs typeface="Arial" pitchFamily="34" charset="0"/>
              </a:rPr>
              <a:t>:</a:t>
            </a:r>
          </a:p>
          <a:p>
            <a:pPr marL="0" indent="0">
              <a:spcAft>
                <a:spcPts val="600"/>
              </a:spcAft>
              <a:buNone/>
            </a:pPr>
            <a:r>
              <a:rPr lang="en-US" sz="1800" dirty="0">
                <a:cs typeface="Arial" pitchFamily="34" charset="0"/>
              </a:rPr>
              <a:t>	</a:t>
            </a:r>
            <a:r>
              <a:rPr lang="vi-VN" sz="1800" dirty="0">
                <a:cs typeface="Arial" pitchFamily="34" charset="0"/>
              </a:rPr>
              <a:t>- </a:t>
            </a:r>
            <a:r>
              <a:rPr lang="vi-VN" sz="1800" dirty="0"/>
              <a:t>Nếu có thí sinh vi phạm thì phải </a:t>
            </a:r>
            <a:r>
              <a:rPr lang="vi-VN" sz="1800" dirty="0">
                <a:solidFill>
                  <a:srgbClr val="FF0000"/>
                </a:solidFill>
              </a:rPr>
              <a:t>lập biên bản xử lý theo Quy chế thi</a:t>
            </a:r>
            <a:r>
              <a:rPr lang="vi-VN" sz="1800" dirty="0"/>
              <a:t>; </a:t>
            </a:r>
          </a:p>
          <a:p>
            <a:pPr marL="0" indent="0" algn="just">
              <a:spcAft>
                <a:spcPts val="600"/>
              </a:spcAft>
              <a:buNone/>
            </a:pPr>
            <a:r>
              <a:rPr lang="vi-VN" sz="1800" dirty="0"/>
              <a:t>	- Tình huống bất thường </a:t>
            </a:r>
            <a:r>
              <a:rPr lang="vi-VN" sz="1800" dirty="0">
                <a:solidFill>
                  <a:srgbClr val="FF0000"/>
                </a:solidFill>
              </a:rPr>
              <a:t>phải báo cáo ngay cho Trưởng Điểm thi </a:t>
            </a:r>
            <a:r>
              <a:rPr lang="vi-VN" sz="1800" dirty="0"/>
              <a:t>giải quyết.</a:t>
            </a:r>
            <a:endParaRPr lang="en-US" sz="1800" dirty="0">
              <a:cs typeface="Arial" pitchFamily="34" charset="0"/>
            </a:endParaRPr>
          </a:p>
        </p:txBody>
      </p:sp>
    </p:spTree>
    <p:extLst>
      <p:ext uri="{BB962C8B-B14F-4D97-AF65-F5344CB8AC3E}">
        <p14:creationId xmlns:p14="http://schemas.microsoft.com/office/powerpoint/2010/main" val="320235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kern="0" dirty="0" err="1">
                <a:solidFill>
                  <a:schemeClr val="bg1">
                    <a:lumMod val="50000"/>
                  </a:schemeClr>
                </a:solidFill>
                <a:latin typeface="+mj-lt"/>
                <a:ea typeface="Source Sans Pro"/>
                <a:cs typeface="Source Sans Pro"/>
                <a:sym typeface="Source Sans Pro"/>
              </a:rPr>
              <a:t>Quy</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chế</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 xmlns:a16="http://schemas.microsoft.com/office/drawing/2014/main" id="{26A7AAD2-C85E-41D5-9C7C-8FE426BE455F}"/>
              </a:ext>
            </a:extLst>
          </p:cNvPr>
          <p:cNvSpPr txBox="1"/>
          <p:nvPr/>
        </p:nvSpPr>
        <p:spPr>
          <a:xfrm>
            <a:off x="134754" y="918381"/>
            <a:ext cx="8855242" cy="3477875"/>
          </a:xfrm>
          <a:prstGeom prst="rect">
            <a:avLst/>
          </a:prstGeom>
          <a:noFill/>
        </p:spPr>
        <p:txBody>
          <a:bodyPr wrap="square" rtlCol="0">
            <a:spAutoFit/>
          </a:bodyPr>
          <a:lstStyle/>
          <a:p>
            <a:pPr marL="0" indent="0" algn="just">
              <a:spcAft>
                <a:spcPts val="600"/>
              </a:spcAft>
              <a:buNone/>
            </a:pPr>
            <a:r>
              <a:rPr lang="vi-VN" sz="2000" dirty="0"/>
              <a:t>1. </a:t>
            </a:r>
            <a:r>
              <a:rPr lang="vi-VN" sz="2000" dirty="0">
                <a:solidFill>
                  <a:srgbClr val="FF0000"/>
                </a:solidFill>
              </a:rPr>
              <a:t>Bảo đảm quyền của thí sinh/học sinh</a:t>
            </a:r>
            <a:r>
              <a:rPr lang="vi-VN" sz="2000" dirty="0"/>
              <a:t>; Yêu cầu của Luật giáo dục, tiến độ thực hiện Nghị quyết 29 và 44 và chỉ đạo của Thủ tướng Chính phủ; </a:t>
            </a:r>
          </a:p>
          <a:p>
            <a:pPr marL="0" indent="0" algn="just">
              <a:spcAft>
                <a:spcPts val="600"/>
              </a:spcAft>
              <a:buNone/>
            </a:pPr>
            <a:r>
              <a:rPr lang="vi-VN" sz="2000" dirty="0"/>
              <a:t>2. </a:t>
            </a:r>
            <a:r>
              <a:rPr lang="vi-VN" sz="2000" dirty="0">
                <a:solidFill>
                  <a:srgbClr val="FF0000"/>
                </a:solidFill>
              </a:rPr>
              <a:t>Phân cấp cho các địa phương;</a:t>
            </a:r>
            <a:r>
              <a:rPr lang="vi-VN" sz="2000" dirty="0"/>
              <a:t> bảo đảm sự chỉ đạo của </a:t>
            </a:r>
            <a:r>
              <a:rPr lang="vi-VN" sz="2000" dirty="0">
                <a:solidFill>
                  <a:srgbClr val="FF0000"/>
                </a:solidFill>
              </a:rPr>
              <a:t>Bộ GDĐT</a:t>
            </a:r>
            <a:r>
              <a:rPr lang="vi-VN" sz="2000" dirty="0"/>
              <a:t>, sự phối hợp của các bộ/ngành, đặc biệt là </a:t>
            </a:r>
            <a:r>
              <a:rPr lang="vi-VN" sz="2000" dirty="0">
                <a:solidFill>
                  <a:srgbClr val="FF0000"/>
                </a:solidFill>
              </a:rPr>
              <a:t>Bộ Công an và Thanh tra Chính phủ</a:t>
            </a:r>
            <a:r>
              <a:rPr lang="vi-VN" sz="2000" dirty="0"/>
              <a:t>. </a:t>
            </a:r>
          </a:p>
          <a:p>
            <a:pPr marL="0" indent="0" algn="just">
              <a:spcAft>
                <a:spcPts val="600"/>
              </a:spcAft>
              <a:buNone/>
            </a:pPr>
            <a:r>
              <a:rPr lang="vi-VN" sz="2000" dirty="0"/>
              <a:t>3. </a:t>
            </a:r>
            <a:r>
              <a:rPr lang="vi-VN" sz="2000" dirty="0">
                <a:solidFill>
                  <a:srgbClr val="FF0000"/>
                </a:solidFill>
              </a:rPr>
              <a:t>Trách nhiệm, nhiệm vụ, quyền hạn</a:t>
            </a:r>
            <a:r>
              <a:rPr lang="vi-VN" sz="2000" dirty="0"/>
              <a:t> của các tổ chức, cá nhân tham gia công tác tổ chức thi và xét tốt nghiệp được quy định cụ thể.</a:t>
            </a:r>
          </a:p>
          <a:p>
            <a:pPr marL="0" indent="0" algn="just">
              <a:spcAft>
                <a:spcPts val="600"/>
              </a:spcAft>
              <a:buNone/>
            </a:pPr>
            <a:r>
              <a:rPr lang="vi-VN" sz="2000" dirty="0"/>
              <a:t>4. </a:t>
            </a:r>
            <a:r>
              <a:rPr lang="vi-VN" sz="2000" dirty="0">
                <a:solidFill>
                  <a:srgbClr val="FF0000"/>
                </a:solidFill>
              </a:rPr>
              <a:t>Quy trình, tiến độ, kết quả thực hiện các khâu </a:t>
            </a:r>
            <a:r>
              <a:rPr lang="vi-VN" sz="2000" dirty="0"/>
              <a:t>trong công tác tổ chức thi và công bố, sử dụng kết thi được quy định cụ thể.</a:t>
            </a:r>
          </a:p>
          <a:p>
            <a:pPr marL="0" indent="0" algn="just">
              <a:spcAft>
                <a:spcPts val="600"/>
              </a:spcAft>
              <a:buNone/>
            </a:pPr>
            <a:r>
              <a:rPr lang="vi-VN" sz="2000" dirty="0"/>
              <a:t>5. </a:t>
            </a:r>
            <a:r>
              <a:rPr lang="vi-VN" sz="2000" dirty="0">
                <a:solidFill>
                  <a:srgbClr val="FF0000"/>
                </a:solidFill>
              </a:rPr>
              <a:t>Ứng dụng mạnh CNTT </a:t>
            </a:r>
            <a:r>
              <a:rPr lang="vi-VN" sz="2000" dirty="0"/>
              <a:t>bảo đảm các yêu cầu kỳ thi, tổ chức Kỳ thi khoa học và gọn nhẹ.</a:t>
            </a:r>
          </a:p>
        </p:txBody>
      </p:sp>
      <p:pic>
        <p:nvPicPr>
          <p:cNvPr id="22" name="Picture 21">
            <a:extLst>
              <a:ext uri="{FF2B5EF4-FFF2-40B4-BE49-F238E27FC236}">
                <a16:creationId xmlns="" xmlns:a16="http://schemas.microsoft.com/office/drawing/2014/main" id="{B4DD0DC7-15A1-4C4E-B6C0-D06398E70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208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Nhiệm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vụ</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của</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cán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bộ</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giám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sát</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924339" y="914402"/>
            <a:ext cx="7762461" cy="3939540"/>
          </a:xfrm>
          <a:prstGeom prst="rect">
            <a:avLst/>
          </a:prstGeom>
          <a:noFill/>
        </p:spPr>
        <p:txBody>
          <a:bodyPr wrap="square" rtlCol="0">
            <a:spAutoFit/>
          </a:bodyPr>
          <a:lstStyle/>
          <a:p>
            <a:pPr marL="342900" indent="-342900" algn="just">
              <a:spcBef>
                <a:spcPts val="600"/>
              </a:spcBef>
              <a:spcAft>
                <a:spcPts val="600"/>
              </a:spcAft>
              <a:buFont typeface="+mj-lt"/>
              <a:buAutoNum type="arabicPeriod"/>
            </a:pPr>
            <a:r>
              <a:rPr lang="vi-VN" sz="2000" dirty="0">
                <a:solidFill>
                  <a:srgbClr val="FF0000"/>
                </a:solidFill>
              </a:rPr>
              <a:t>Giám sát việc thực hiện nhiệm vụ</a:t>
            </a:r>
            <a:r>
              <a:rPr lang="vi-VN" sz="2000" dirty="0"/>
              <a:t> của CBCT, các thành viên khác tại khu vực được phân công; </a:t>
            </a:r>
          </a:p>
          <a:p>
            <a:pPr marL="342900" indent="-342900" algn="just">
              <a:spcBef>
                <a:spcPts val="600"/>
              </a:spcBef>
              <a:spcAft>
                <a:spcPts val="600"/>
              </a:spcAft>
              <a:buFont typeface="+mj-lt"/>
              <a:buAutoNum type="arabicPeriod"/>
            </a:pPr>
            <a:r>
              <a:rPr lang="vi-VN" sz="2000" dirty="0"/>
              <a:t>Giám sát thí sinh được CBCT cho phép ra ngoài phòng thi;</a:t>
            </a:r>
            <a:r>
              <a:rPr lang="vi-VN" sz="2000" baseline="30000" dirty="0"/>
              <a:t> </a:t>
            </a:r>
            <a:r>
              <a:rPr lang="vi-VN" sz="2000" dirty="0"/>
              <a:t>kịp thời nhắc nhở CBCT, trật tự viên, công an, nhân viên y tế và </a:t>
            </a:r>
            <a:r>
              <a:rPr lang="vi-VN" sz="2000" dirty="0">
                <a:solidFill>
                  <a:srgbClr val="FF0000"/>
                </a:solidFill>
              </a:rPr>
              <a:t>lập biên bản nếu các đối tượng trên vi phạm Quy chế thi</a:t>
            </a:r>
            <a:r>
              <a:rPr lang="vi-VN" sz="2000" dirty="0"/>
              <a:t>; </a:t>
            </a:r>
          </a:p>
          <a:p>
            <a:pPr marL="342900" indent="-342900" algn="just">
              <a:spcBef>
                <a:spcPts val="600"/>
              </a:spcBef>
              <a:spcAft>
                <a:spcPts val="600"/>
              </a:spcAft>
              <a:buFont typeface="+mj-lt"/>
              <a:buAutoNum type="arabicPeriod"/>
            </a:pPr>
            <a:r>
              <a:rPr lang="vi-VN" sz="2000" dirty="0">
                <a:solidFill>
                  <a:srgbClr val="FF0000"/>
                </a:solidFill>
              </a:rPr>
              <a:t>Kiến nghị</a:t>
            </a:r>
            <a:r>
              <a:rPr lang="vi-VN" sz="2000" dirty="0"/>
              <a:t> Trưởng Điểm thi đình chỉ việc thực hiện nhiệm vụ hoặc thay đổi CBCT, trật tự viên, công an, nhân </a:t>
            </a:r>
            <a:r>
              <a:rPr lang="vi-VN" sz="2000"/>
              <a:t>viên </a:t>
            </a:r>
            <a:r>
              <a:rPr lang="vi-VN" sz="2000" smtClean="0"/>
              <a:t>y </a:t>
            </a:r>
            <a:r>
              <a:rPr lang="vi-VN" sz="2000" dirty="0"/>
              <a:t>tế nếu có vi phạm; </a:t>
            </a:r>
          </a:p>
          <a:p>
            <a:pPr marL="342900" indent="-342900" algn="just">
              <a:spcBef>
                <a:spcPts val="600"/>
              </a:spcBef>
              <a:spcAft>
                <a:spcPts val="600"/>
              </a:spcAft>
              <a:buFont typeface="+mj-lt"/>
              <a:buAutoNum type="arabicPeriod"/>
            </a:pPr>
            <a:r>
              <a:rPr lang="vi-VN" sz="2000" dirty="0">
                <a:solidFill>
                  <a:srgbClr val="FF0000"/>
                </a:solidFill>
              </a:rPr>
              <a:t>Yêu cầu CBCT lập biên bản thí sinh vi phạm Quy chế thi</a:t>
            </a:r>
            <a:r>
              <a:rPr lang="vi-VN" sz="2000" dirty="0"/>
              <a:t> (nếu có); phối hợp với các đoàn thanh tra thi trong việc thanh tra, xử lý vi phạm.</a:t>
            </a:r>
          </a:p>
        </p:txBody>
      </p:sp>
    </p:spTree>
    <p:extLst>
      <p:ext uri="{BB962C8B-B14F-4D97-AF65-F5344CB8AC3E}">
        <p14:creationId xmlns:p14="http://schemas.microsoft.com/office/powerpoint/2010/main" val="2351607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Thí</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sinh</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dự</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336885" y="914402"/>
            <a:ext cx="8349916" cy="3354765"/>
          </a:xfrm>
          <a:prstGeom prst="rect">
            <a:avLst/>
          </a:prstGeom>
          <a:noFill/>
        </p:spPr>
        <p:txBody>
          <a:bodyPr wrap="square" rtlCol="0">
            <a:spAutoFit/>
          </a:bodyPr>
          <a:lstStyle/>
          <a:p>
            <a:pPr marL="342900" indent="-342900" algn="just">
              <a:spcBef>
                <a:spcPts val="600"/>
              </a:spcBef>
              <a:spcAft>
                <a:spcPts val="600"/>
              </a:spcAft>
              <a:buAutoNum type="arabicPeriod"/>
            </a:pPr>
            <a:r>
              <a:rPr lang="vi-VN" sz="1800" smtClean="0"/>
              <a:t>Có </a:t>
            </a:r>
            <a:r>
              <a:rPr lang="vi-VN" sz="1800" dirty="0"/>
              <a:t>mặt tại phòng thi đúng thời gian quy định; Thí sinh đến </a:t>
            </a:r>
            <a:r>
              <a:rPr lang="vi-VN" sz="1800" dirty="0">
                <a:solidFill>
                  <a:srgbClr val="FF0000"/>
                </a:solidFill>
              </a:rPr>
              <a:t>chậm quá 15 phút</a:t>
            </a:r>
            <a:r>
              <a:rPr lang="vi-VN" sz="1800" dirty="0"/>
              <a:t> sau khi có hiệu lệnh tính giờ làm bài sẽ không được dự thi buổi </a:t>
            </a:r>
            <a:r>
              <a:rPr lang="vi-VN" sz="1800"/>
              <a:t>thi </a:t>
            </a:r>
            <a:r>
              <a:rPr lang="vi-VN" sz="1800" smtClean="0"/>
              <a:t>đó.</a:t>
            </a:r>
          </a:p>
          <a:p>
            <a:pPr marL="342900" indent="-342900" algn="just">
              <a:spcBef>
                <a:spcPts val="600"/>
              </a:spcBef>
              <a:spcAft>
                <a:spcPts val="600"/>
              </a:spcAft>
              <a:buAutoNum type="arabicPeriod"/>
            </a:pPr>
            <a:r>
              <a:rPr lang="vi-VN" sz="1800" smtClean="0"/>
              <a:t>Phải </a:t>
            </a:r>
            <a:r>
              <a:rPr lang="vi-VN" sz="1800" smtClean="0">
                <a:solidFill>
                  <a:srgbClr val="C00000"/>
                </a:solidFill>
              </a:rPr>
              <a:t>kiểm tra các vật dụng bị cấm mang vào phòng thi</a:t>
            </a:r>
            <a:r>
              <a:rPr lang="vi-VN" sz="1800" smtClean="0"/>
              <a:t>.</a:t>
            </a:r>
            <a:endParaRPr lang="vi-VN" sz="1800"/>
          </a:p>
          <a:p>
            <a:pPr marL="342900" indent="-342900" algn="just">
              <a:spcBef>
                <a:spcPts val="600"/>
              </a:spcBef>
              <a:spcAft>
                <a:spcPts val="600"/>
              </a:spcAft>
              <a:buAutoNum type="arabicPeriod"/>
            </a:pPr>
            <a:r>
              <a:rPr lang="vi-VN" sz="1800" smtClean="0">
                <a:solidFill>
                  <a:srgbClr val="FF0000"/>
                </a:solidFill>
              </a:rPr>
              <a:t>Phải tuyệt đối tuân theo sự hướng dẫn</a:t>
            </a:r>
            <a:r>
              <a:rPr lang="vi-VN" sz="1800" smtClean="0"/>
              <a:t> của CBCT và </a:t>
            </a:r>
            <a:r>
              <a:rPr lang="x-none" sz="1800" smtClean="0"/>
              <a:t>những người</a:t>
            </a:r>
            <a:r>
              <a:rPr lang="vi-VN" sz="1800" smtClean="0"/>
              <a:t> có trách nhiệm tại Điểm thi.</a:t>
            </a:r>
          </a:p>
          <a:p>
            <a:pPr marL="342900" indent="-342900" algn="just">
              <a:spcBef>
                <a:spcPts val="600"/>
              </a:spcBef>
              <a:spcAft>
                <a:spcPts val="600"/>
              </a:spcAft>
              <a:buAutoNum type="arabicPeriod"/>
            </a:pPr>
            <a:r>
              <a:rPr lang="vi-VN" sz="1800" smtClean="0"/>
              <a:t>Phải </a:t>
            </a:r>
            <a:r>
              <a:rPr lang="vi-VN" sz="1800" dirty="0">
                <a:solidFill>
                  <a:srgbClr val="FF0000"/>
                </a:solidFill>
              </a:rPr>
              <a:t>tuân thủ đầy đủ </a:t>
            </a:r>
            <a:r>
              <a:rPr lang="vi-VN" sz="1800" dirty="0"/>
              <a:t>các quy định trong phòng thi</a:t>
            </a:r>
            <a:r>
              <a:rPr lang="vi-VN" sz="1800"/>
              <a:t>. </a:t>
            </a:r>
            <a:endParaRPr lang="vi-VN" sz="1800" smtClean="0"/>
          </a:p>
          <a:p>
            <a:pPr marL="342900" indent="-342900" algn="just">
              <a:spcBef>
                <a:spcPts val="600"/>
              </a:spcBef>
              <a:spcAft>
                <a:spcPts val="600"/>
              </a:spcAft>
              <a:buAutoNum type="arabicPeriod"/>
            </a:pPr>
            <a:r>
              <a:rPr lang="vi-VN" sz="1800" smtClean="0">
                <a:solidFill>
                  <a:srgbClr val="FF0000"/>
                </a:solidFill>
              </a:rPr>
              <a:t>Bảo </a:t>
            </a:r>
            <a:r>
              <a:rPr lang="vi-VN" sz="1800" dirty="0">
                <a:solidFill>
                  <a:srgbClr val="FF0000"/>
                </a:solidFill>
              </a:rPr>
              <a:t>vệ đề thi và bài thi </a:t>
            </a:r>
            <a:r>
              <a:rPr lang="vi-VN" sz="1800"/>
              <a:t>của </a:t>
            </a:r>
            <a:r>
              <a:rPr lang="vi-VN" sz="1800" smtClean="0"/>
              <a:t>mình.</a:t>
            </a:r>
          </a:p>
          <a:p>
            <a:pPr marL="342900" indent="-342900" algn="just">
              <a:spcBef>
                <a:spcPts val="600"/>
              </a:spcBef>
              <a:spcAft>
                <a:spcPts val="600"/>
              </a:spcAft>
              <a:buAutoNum type="arabicPeriod"/>
            </a:pPr>
            <a:r>
              <a:rPr lang="vi-VN" sz="1800" smtClean="0">
                <a:solidFill>
                  <a:srgbClr val="FF0000"/>
                </a:solidFill>
              </a:rPr>
              <a:t>Kiểm </a:t>
            </a:r>
            <a:r>
              <a:rPr lang="vi-VN" sz="1800" dirty="0">
                <a:solidFill>
                  <a:srgbClr val="FF0000"/>
                </a:solidFill>
              </a:rPr>
              <a:t>tra các thông tin </a:t>
            </a:r>
            <a:r>
              <a:rPr lang="vi-VN" sz="1800" dirty="0"/>
              <a:t>cá nhân và bài thi của mình trước, trong giờ làm bài và khi nộp bài.</a:t>
            </a: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0522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3DAD567-0C9F-439F-B609-C1056F83A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079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Xử</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lý</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thí</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sinh</a:t>
            </a:r>
            <a:r>
              <a:rPr lang="en-US" sz="2400" b="1" kern="0" dirty="0">
                <a:solidFill>
                  <a:schemeClr val="bg1">
                    <a:lumMod val="50000"/>
                  </a:schemeClr>
                </a:solidFill>
                <a:latin typeface="+mj-lt"/>
                <a:ea typeface="Source Sans Pro"/>
                <a:cs typeface="Source Sans Pro"/>
                <a:sym typeface="Source Sans Pro"/>
              </a:rPr>
              <a:t> vi </a:t>
            </a:r>
            <a:r>
              <a:rPr lang="en-US" sz="2400" b="1" kern="0" dirty="0" err="1">
                <a:solidFill>
                  <a:schemeClr val="bg1">
                    <a:lumMod val="50000"/>
                  </a:schemeClr>
                </a:solidFill>
                <a:latin typeface="+mj-lt"/>
                <a:ea typeface="Source Sans Pro"/>
                <a:cs typeface="Source Sans Pro"/>
                <a:sym typeface="Source Sans Pro"/>
              </a:rPr>
              <a:t>phạm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quy</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chế</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924339" y="914402"/>
            <a:ext cx="7762461" cy="3524042"/>
          </a:xfrm>
          <a:prstGeom prst="rect">
            <a:avLst/>
          </a:prstGeom>
          <a:noFill/>
        </p:spPr>
        <p:txBody>
          <a:bodyPr wrap="square" rtlCol="0">
            <a:spAutoFit/>
          </a:bodyPr>
          <a:lstStyle/>
          <a:p>
            <a:pPr marL="0" indent="0" algn="just">
              <a:spcAft>
                <a:spcPts val="600"/>
              </a:spcAft>
              <a:buNone/>
            </a:pPr>
            <a:r>
              <a:rPr lang="en-US" sz="1800" dirty="0"/>
              <a:t>1. </a:t>
            </a:r>
            <a:r>
              <a:rPr lang="vi-VN" sz="1800" dirty="0"/>
              <a:t>Khiển trách, Cảnh cáo và Đình chỉ thi.</a:t>
            </a:r>
          </a:p>
          <a:p>
            <a:pPr marL="285750" indent="-285750" algn="just">
              <a:spcAft>
                <a:spcPts val="600"/>
              </a:spcAft>
              <a:buFont typeface="Arial" panose="020B0604020202020204" pitchFamily="34" charset="0"/>
              <a:buChar char="•"/>
            </a:pPr>
            <a:r>
              <a:rPr lang="vi-VN" sz="1800" dirty="0"/>
              <a:t>Thí sinh bị đình chỉ thi </a:t>
            </a:r>
            <a:r>
              <a:rPr lang="vi-VN" sz="1800" dirty="0">
                <a:solidFill>
                  <a:srgbClr val="FF0000"/>
                </a:solidFill>
              </a:rPr>
              <a:t>chỉ được ra khỏi khu vực thi sau </a:t>
            </a:r>
            <a:r>
              <a:rPr lang="vi-VN" sz="1800">
                <a:solidFill>
                  <a:srgbClr val="FF0000"/>
                </a:solidFill>
              </a:rPr>
              <a:t>khi </a:t>
            </a:r>
            <a:r>
              <a:rPr lang="vi-VN" sz="1800" b="1" u="sng" smtClean="0">
                <a:solidFill>
                  <a:srgbClr val="FF0000"/>
                </a:solidFill>
              </a:rPr>
              <a:t>hết thời gian của buổi thi</a:t>
            </a:r>
            <a:r>
              <a:rPr lang="vi-VN" sz="1800" smtClean="0"/>
              <a:t>. </a:t>
            </a:r>
            <a:endParaRPr lang="vi-VN" sz="1800" dirty="0"/>
          </a:p>
          <a:p>
            <a:pPr marL="285750" indent="-285750" algn="just">
              <a:spcAft>
                <a:spcPts val="600"/>
              </a:spcAft>
              <a:buFont typeface="Arial" panose="020B0604020202020204" pitchFamily="34" charset="0"/>
              <a:buChar char="•"/>
            </a:pPr>
            <a:r>
              <a:rPr lang="vi-VN" sz="1800" dirty="0"/>
              <a:t>Thí sinh bị </a:t>
            </a:r>
            <a:r>
              <a:rPr lang="vi-VN" sz="1800" dirty="0">
                <a:solidFill>
                  <a:srgbClr val="FF0000"/>
                </a:solidFill>
              </a:rPr>
              <a:t>đình chỉ thi năm nào sẽ bị hủy kết quả toàn bộ các bài thi</a:t>
            </a:r>
            <a:r>
              <a:rPr lang="vi-VN" sz="1800" dirty="0"/>
              <a:t> trong kỳ thi năm đó.</a:t>
            </a:r>
          </a:p>
          <a:p>
            <a:pPr marL="0" indent="0" algn="just">
              <a:spcAft>
                <a:spcPts val="600"/>
              </a:spcAft>
              <a:buNone/>
            </a:pPr>
            <a:r>
              <a:rPr lang="vi-VN" sz="1800" dirty="0"/>
              <a:t>2. Trừ điểm bài thi.</a:t>
            </a:r>
          </a:p>
          <a:p>
            <a:pPr marL="0" indent="0" algn="just">
              <a:spcAft>
                <a:spcPts val="600"/>
              </a:spcAft>
              <a:buNone/>
            </a:pPr>
            <a:r>
              <a:rPr lang="vi-VN" sz="1800" dirty="0"/>
              <a:t>3. Hủy bỏ kết quả thi: Chủ tịch Hội đồng thi, Giám đốc sở GDĐT ra quyết định hủy bỏ kết quả thi.</a:t>
            </a:r>
          </a:p>
          <a:p>
            <a:pPr marL="0" indent="0" algn="just">
              <a:spcAft>
                <a:spcPts val="600"/>
              </a:spcAft>
              <a:buNone/>
            </a:pPr>
            <a:r>
              <a:rPr lang="vi-VN" sz="1800" dirty="0"/>
              <a:t>4. Hủy kết quả thi và lập hồ sơ </a:t>
            </a:r>
            <a:r>
              <a:rPr lang="vi-VN" sz="1800" dirty="0">
                <a:solidFill>
                  <a:srgbClr val="FF0000"/>
                </a:solidFill>
              </a:rPr>
              <a:t>gửi cơ quan có thẩm quyền xem xét, xử lý theo quy định của pháp luật </a:t>
            </a:r>
            <a:r>
              <a:rPr lang="vi-VN" sz="1800" dirty="0"/>
              <a:t>đối với những thí sinh vi phạm một trong các lỗi nghiêm </a:t>
            </a:r>
            <a:r>
              <a:rPr lang="vi-VN" sz="1800"/>
              <a:t>trọng</a:t>
            </a:r>
            <a:r>
              <a:rPr lang="vi-VN" sz="1800" smtClean="0"/>
              <a:t>.</a:t>
            </a:r>
            <a:endParaRPr lang="vi-VN" sz="1800" dirty="0"/>
          </a:p>
        </p:txBody>
      </p:sp>
    </p:spTree>
    <p:extLst>
      <p:ext uri="{BB962C8B-B14F-4D97-AF65-F5344CB8AC3E}">
        <p14:creationId xmlns:p14="http://schemas.microsoft.com/office/powerpoint/2010/main" val="121288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Xử</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lý</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thí</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sinh</a:t>
            </a:r>
            <a:r>
              <a:rPr lang="en-US" sz="2400" b="1" kern="0" dirty="0">
                <a:solidFill>
                  <a:schemeClr val="bg1">
                    <a:lumMod val="50000"/>
                  </a:schemeClr>
                </a:solidFill>
                <a:latin typeface="+mj-lt"/>
                <a:ea typeface="Source Sans Pro"/>
                <a:cs typeface="Source Sans Pro"/>
                <a:sym typeface="Source Sans Pro"/>
              </a:rPr>
              <a:t> vi </a:t>
            </a:r>
            <a:r>
              <a:rPr lang="en-US" sz="2400" b="1" kern="0" dirty="0" err="1">
                <a:solidFill>
                  <a:schemeClr val="bg1">
                    <a:lumMod val="50000"/>
                  </a:schemeClr>
                </a:solidFill>
                <a:latin typeface="+mj-lt"/>
                <a:ea typeface="Source Sans Pro"/>
                <a:cs typeface="Source Sans Pro"/>
                <a:sym typeface="Source Sans Pro"/>
              </a:rPr>
              <a:t>phạm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quy</a:t>
            </a:r>
            <a:r>
              <a:rPr lang="en-US" sz="2400" b="1" kern="0" dirty="0">
                <a:solidFill>
                  <a:schemeClr val="bg1">
                    <a:lumMod val="50000"/>
                  </a:schemeClr>
                </a:solidFill>
                <a:latin typeface="+mj-lt"/>
                <a:ea typeface="Source Sans Pro"/>
                <a:cs typeface="Source Sans Pro"/>
                <a:sym typeface="Source Sans Pro"/>
              </a:rPr>
              <a:t> </a:t>
            </a:r>
            <a:r>
              <a:rPr lang="en-US" sz="2400" b="1" kern="0" err="1">
                <a:solidFill>
                  <a:schemeClr val="bg1">
                    <a:lumMod val="50000"/>
                  </a:schemeClr>
                </a:solidFill>
                <a:latin typeface="+mj-lt"/>
                <a:ea typeface="Source Sans Pro"/>
                <a:cs typeface="Source Sans Pro"/>
                <a:sym typeface="Source Sans Pro"/>
              </a:rPr>
              <a:t>chế</a:t>
            </a:r>
            <a:r>
              <a:rPr lang="en-US" sz="2400" b="1" kern="0">
                <a:solidFill>
                  <a:schemeClr val="bg1">
                    <a:lumMod val="50000"/>
                  </a:schemeClr>
                </a:solidFill>
                <a:latin typeface="+mj-lt"/>
                <a:ea typeface="Source Sans Pro"/>
                <a:cs typeface="Source Sans Pro"/>
                <a:sym typeface="Source Sans Pro"/>
              </a:rPr>
              <a:t> </a:t>
            </a:r>
            <a:r>
              <a:rPr lang="en-US" sz="2400" b="1" kern="0" smtClean="0">
                <a:solidFill>
                  <a:schemeClr val="bg1">
                    <a:lumMod val="50000"/>
                  </a:schemeClr>
                </a:solidFill>
                <a:latin typeface="+mj-lt"/>
                <a:ea typeface="Source Sans Pro"/>
                <a:cs typeface="Source Sans Pro"/>
                <a:sym typeface="Source Sans Pro"/>
              </a:rPr>
              <a:t>thi - </a:t>
            </a:r>
            <a:r>
              <a:rPr lang="en-US" sz="2400" b="1" kern="0" smtClean="0">
                <a:solidFill>
                  <a:srgbClr val="C00000"/>
                </a:solidFill>
                <a:latin typeface="+mj-lt"/>
                <a:ea typeface="Source Sans Pro"/>
                <a:cs typeface="Source Sans Pro"/>
                <a:sym typeface="Source Sans Pro"/>
              </a:rPr>
              <a:t>Điểm mới năm 2021</a:t>
            </a:r>
            <a:endParaRPr kumimoji="0" lang="en-US" sz="2400" b="0" i="0" u="none" strike="noStrike" kern="0" cap="none" spc="0" normalizeH="0" baseline="0" noProof="0" dirty="0">
              <a:ln>
                <a:noFill/>
              </a:ln>
              <a:solidFill>
                <a:srgbClr val="C00000"/>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31006" y="1136475"/>
            <a:ext cx="8758990" cy="2754600"/>
          </a:xfrm>
          <a:prstGeom prst="rect">
            <a:avLst/>
          </a:prstGeom>
          <a:noFill/>
        </p:spPr>
        <p:txBody>
          <a:bodyPr wrap="square" rtlCol="0">
            <a:spAutoFit/>
          </a:bodyPr>
          <a:lstStyle/>
          <a:p>
            <a:pPr marL="342900" indent="-342900" algn="just">
              <a:spcAft>
                <a:spcPts val="600"/>
              </a:spcAft>
              <a:buFontTx/>
              <a:buChar char="-"/>
            </a:pPr>
            <a:r>
              <a:rPr lang="vi-VN" sz="2400" smtClean="0"/>
              <a:t>Đình chỉ: ....mang </a:t>
            </a:r>
            <a:r>
              <a:rPr lang="vi-VN" sz="2400"/>
              <a:t>vật dụng trái phép theo quy định tại Điều 14 Quy chế này vào </a:t>
            </a:r>
            <a:r>
              <a:rPr lang="vi-VN" sz="2400" i="1">
                <a:solidFill>
                  <a:srgbClr val="C00000"/>
                </a:solidFill>
              </a:rPr>
              <a:t>phòng thi/phòng chờ </a:t>
            </a:r>
            <a:r>
              <a:rPr lang="vi-VN" sz="2400"/>
              <a:t>hoặc khi di chuyển giữa phòng thi và phòng chờ; </a:t>
            </a:r>
            <a:r>
              <a:rPr lang="vi-VN" sz="2400" smtClean="0"/>
              <a:t>...; </a:t>
            </a:r>
            <a:r>
              <a:rPr lang="vi-VN" sz="2400"/>
              <a:t>không tuân thủ hướng dẫn của </a:t>
            </a:r>
            <a:r>
              <a:rPr lang="en-US" sz="2400"/>
              <a:t>cán bộ giám sát</a:t>
            </a:r>
            <a:r>
              <a:rPr lang="vi-VN" sz="2400"/>
              <a:t> hoặc người quản lý phòng chờ khi di chuyển </a:t>
            </a:r>
            <a:r>
              <a:rPr lang="vi-VN" sz="2400" i="1">
                <a:solidFill>
                  <a:srgbClr val="C00000"/>
                </a:solidFill>
              </a:rPr>
              <a:t>trong khu vực thi và trong thời gian ở phòng </a:t>
            </a:r>
            <a:r>
              <a:rPr lang="vi-VN" sz="2400" i="1" smtClean="0">
                <a:solidFill>
                  <a:srgbClr val="C00000"/>
                </a:solidFill>
              </a:rPr>
              <a:t>chờ</a:t>
            </a:r>
            <a:r>
              <a:rPr lang="vi-VN" sz="2400" smtClean="0"/>
              <a:t>.</a:t>
            </a:r>
          </a:p>
          <a:p>
            <a:pPr marL="342900" indent="-342900" algn="just">
              <a:spcAft>
                <a:spcPts val="600"/>
              </a:spcAft>
              <a:buFontTx/>
              <a:buChar char="-"/>
            </a:pPr>
            <a:r>
              <a:rPr lang="vi-VN" sz="2400"/>
              <a:t>Thí sinh bị đình chỉ thi </a:t>
            </a:r>
            <a:r>
              <a:rPr lang="vi-VN" sz="2400">
                <a:solidFill>
                  <a:srgbClr val="FF0000"/>
                </a:solidFill>
              </a:rPr>
              <a:t>chỉ được ra khỏi khu vực thi sau khi </a:t>
            </a:r>
            <a:r>
              <a:rPr lang="vi-VN" sz="2400" b="1" u="sng">
                <a:solidFill>
                  <a:srgbClr val="FF0000"/>
                </a:solidFill>
              </a:rPr>
              <a:t>hết thời gian của buổi </a:t>
            </a:r>
            <a:r>
              <a:rPr lang="vi-VN" sz="2400" b="1" u="sng" smtClean="0">
                <a:solidFill>
                  <a:srgbClr val="FF0000"/>
                </a:solidFill>
              </a:rPr>
              <a:t>thi.</a:t>
            </a:r>
            <a:endParaRPr lang="vi-VN" sz="2400" dirty="0"/>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0997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77058"/>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58417" y="1063487"/>
            <a:ext cx="8627165" cy="1107996"/>
          </a:xfrm>
          <a:prstGeom prst="rect">
            <a:avLst/>
          </a:prstGeom>
          <a:noFill/>
        </p:spPr>
        <p:txBody>
          <a:bodyPr wrap="square" rtlCol="0">
            <a:spAutoFit/>
          </a:bodyPr>
          <a:lstStyle/>
          <a:p>
            <a:pPr algn="ctr">
              <a:spcBef>
                <a:spcPts val="600"/>
              </a:spcBef>
              <a:spcAft>
                <a:spcPts val="600"/>
              </a:spcAft>
            </a:pPr>
            <a:r>
              <a:rPr lang="en-US" sz="2800" b="1" dirty="0">
                <a:solidFill>
                  <a:schemeClr val="accent2">
                    <a:lumMod val="75000"/>
                  </a:schemeClr>
                </a:solidFill>
                <a:latin typeface="+mj-lt"/>
              </a:rPr>
              <a:t>CÔNG TÁC CHẤM THI VÀ PHÚC KHẢO</a:t>
            </a:r>
          </a:p>
          <a:p>
            <a:pPr algn="ctr">
              <a:spcBef>
                <a:spcPts val="600"/>
              </a:spcBef>
              <a:spcAft>
                <a:spcPts val="600"/>
              </a:spcAft>
            </a:pPr>
            <a:r>
              <a:rPr lang="en-US" sz="2800" b="1" dirty="0">
                <a:solidFill>
                  <a:schemeClr val="accent2">
                    <a:lumMod val="75000"/>
                  </a:schemeClr>
                </a:solidFill>
                <a:latin typeface="+mj-lt"/>
              </a:rPr>
              <a:t>KỲ THI TỐT NGHIỆP THPT NĂM 2021</a:t>
            </a:r>
            <a:endParaRPr lang="vi-VN" sz="2800" b="1" dirty="0">
              <a:solidFill>
                <a:schemeClr val="accent2">
                  <a:lumMod val="75000"/>
                </a:schemeClr>
              </a:solidFill>
              <a:latin typeface="+mj-lt"/>
            </a:endParaRPr>
          </a:p>
        </p:txBody>
      </p:sp>
    </p:spTree>
    <p:extLst>
      <p:ext uri="{BB962C8B-B14F-4D97-AF65-F5344CB8AC3E}">
        <p14:creationId xmlns:p14="http://schemas.microsoft.com/office/powerpoint/2010/main" val="106769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err="1">
                <a:solidFill>
                  <a:schemeClr val="bg1">
                    <a:lumMod val="50000"/>
                  </a:schemeClr>
                </a:solidFill>
                <a:latin typeface="+mj-lt"/>
                <a:ea typeface="Source Sans Pro"/>
                <a:cs typeface="Source Sans Pro"/>
                <a:sym typeface="Source Sans Pro"/>
              </a:rPr>
              <a:t>Chấm</a:t>
            </a:r>
            <a:r>
              <a:rPr lang="en-US" sz="2400" b="1" kern="0">
                <a:solidFill>
                  <a:schemeClr val="bg1">
                    <a:lumMod val="50000"/>
                  </a:schemeClr>
                </a:solidFill>
                <a:latin typeface="+mj-lt"/>
                <a:ea typeface="Source Sans Pro"/>
                <a:cs typeface="Source Sans Pro"/>
                <a:sym typeface="Source Sans Pro"/>
              </a:rPr>
              <a:t> </a:t>
            </a:r>
            <a:r>
              <a:rPr lang="en-US" sz="2400" b="1" kern="0" smtClean="0">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54005" y="818152"/>
            <a:ext cx="8874492" cy="3939540"/>
          </a:xfrm>
          <a:prstGeom prst="rect">
            <a:avLst/>
          </a:prstGeom>
          <a:noFill/>
        </p:spPr>
        <p:txBody>
          <a:bodyPr wrap="square" rtlCol="0">
            <a:spAutoFit/>
          </a:bodyPr>
          <a:lstStyle/>
          <a:p>
            <a:pPr marL="0" indent="0" algn="just">
              <a:lnSpc>
                <a:spcPct val="100000"/>
              </a:lnSpc>
              <a:spcAft>
                <a:spcPts val="600"/>
              </a:spcAft>
              <a:buNone/>
            </a:pPr>
            <a:r>
              <a:rPr lang="en-US" sz="1800" b="1" dirty="0">
                <a:latin typeface="Arial" pitchFamily="34" charset="0"/>
                <a:cs typeface="Arial" pitchFamily="34" charset="0"/>
              </a:rPr>
              <a:t>1. </a:t>
            </a:r>
            <a:r>
              <a:rPr lang="en-US" sz="1800" b="1" dirty="0" err="1">
                <a:latin typeface="Arial" pitchFamily="34" charset="0"/>
                <a:cs typeface="Arial" pitchFamily="34" charset="0"/>
              </a:rPr>
              <a:t>Khu</a:t>
            </a:r>
            <a:r>
              <a:rPr lang="en-US" sz="1800" b="1" dirty="0">
                <a:latin typeface="Arial" pitchFamily="34" charset="0"/>
                <a:cs typeface="Arial" pitchFamily="34" charset="0"/>
              </a:rPr>
              <a:t> </a:t>
            </a:r>
            <a:r>
              <a:rPr lang="en-US" sz="1800" b="1" dirty="0" err="1">
                <a:latin typeface="Arial" pitchFamily="34" charset="0"/>
                <a:cs typeface="Arial" pitchFamily="34" charset="0"/>
              </a:rPr>
              <a:t>vực</a:t>
            </a:r>
            <a:r>
              <a:rPr lang="en-US" sz="1800" b="1" dirty="0">
                <a:latin typeface="Arial" pitchFamily="34" charset="0"/>
                <a:cs typeface="Arial" pitchFamily="34" charset="0"/>
              </a:rPr>
              <a:t> </a:t>
            </a:r>
            <a:r>
              <a:rPr lang="en-US" sz="1800" b="1" dirty="0" err="1">
                <a:latin typeface="Arial" pitchFamily="34" charset="0"/>
                <a:cs typeface="Arial" pitchFamily="34" charset="0"/>
              </a:rPr>
              <a:t>chấm</a:t>
            </a:r>
            <a:r>
              <a:rPr lang="en-US" sz="1800" b="1" dirty="0">
                <a:latin typeface="Arial" pitchFamily="34" charset="0"/>
                <a:cs typeface="Arial" pitchFamily="34" charset="0"/>
              </a:rPr>
              <a:t> </a:t>
            </a:r>
            <a:r>
              <a:rPr lang="en-US" sz="1800" b="1" dirty="0" err="1">
                <a:latin typeface="Arial" pitchFamily="34" charset="0"/>
                <a:cs typeface="Arial" pitchFamily="34" charset="0"/>
              </a:rPr>
              <a:t>thi</a:t>
            </a:r>
            <a:r>
              <a:rPr lang="en-US" sz="1800" b="1">
                <a:latin typeface="Arial" pitchFamily="34" charset="0"/>
                <a:cs typeface="Arial" pitchFamily="34" charset="0"/>
              </a:rPr>
              <a:t>:</a:t>
            </a:r>
            <a:r>
              <a:rPr lang="en-US" sz="1800">
                <a:latin typeface="Arial" pitchFamily="34" charset="0"/>
                <a:cs typeface="Arial" pitchFamily="34" charset="0"/>
              </a:rPr>
              <a:t> </a:t>
            </a:r>
            <a:r>
              <a:rPr lang="en-US" sz="1800" smtClean="0">
                <a:latin typeface="Arial" pitchFamily="34" charset="0"/>
                <a:cs typeface="Arial" pitchFamily="34" charset="0"/>
              </a:rPr>
              <a:t>Hội </a:t>
            </a:r>
            <a:r>
              <a:rPr lang="en-US" sz="1800" dirty="0" err="1">
                <a:latin typeface="Arial" pitchFamily="34" charset="0"/>
                <a:cs typeface="Arial" pitchFamily="34" charset="0"/>
              </a:rPr>
              <a:t>đồng</a:t>
            </a:r>
            <a:r>
              <a:rPr lang="en-US" sz="1800" dirty="0">
                <a:latin typeface="Arial" pitchFamily="34" charset="0"/>
                <a:cs typeface="Arial" pitchFamily="34" charset="0"/>
              </a:rPr>
              <a:t> </a:t>
            </a:r>
            <a:r>
              <a:rPr lang="en-US" sz="1800" dirty="0" err="1">
                <a:latin typeface="Arial" pitchFamily="34" charset="0"/>
                <a:cs typeface="Arial" pitchFamily="34" charset="0"/>
              </a:rPr>
              <a:t>thi</a:t>
            </a:r>
            <a:r>
              <a:rPr lang="en-US" sz="1800" dirty="0">
                <a:latin typeface="Arial" pitchFamily="34" charset="0"/>
                <a:cs typeface="Arial" pitchFamily="34" charset="0"/>
              </a:rPr>
              <a:t> </a:t>
            </a:r>
            <a:r>
              <a:rPr lang="en-US" sz="1800" dirty="0" err="1">
                <a:solidFill>
                  <a:srgbClr val="FF0000"/>
                </a:solidFill>
                <a:latin typeface="Arial" pitchFamily="34" charset="0"/>
                <a:cs typeface="Arial" pitchFamily="34" charset="0"/>
              </a:rPr>
              <a:t>kiểm</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tra</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việc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đáp</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ứng</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các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điều</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kiện</a:t>
            </a:r>
            <a:r>
              <a:rPr lang="en-US" sz="1800" dirty="0">
                <a:solidFill>
                  <a:srgbClr val="FF0000"/>
                </a:solidFill>
                <a:latin typeface="Arial" pitchFamily="34" charset="0"/>
                <a:cs typeface="Arial" pitchFamily="34" charset="0"/>
              </a:rPr>
              <a:t> </a:t>
            </a:r>
            <a:r>
              <a:rPr lang="vi-VN" sz="1800" dirty="0">
                <a:solidFill>
                  <a:srgbClr val="FF0000"/>
                </a:solidFill>
                <a:latin typeface="Arial" pitchFamily="34" charset="0"/>
                <a:cs typeface="Arial" pitchFamily="34" charset="0"/>
              </a:rPr>
              <a:t>bảo đảm an ninh, an </a:t>
            </a:r>
            <a:r>
              <a:rPr lang="vi-VN" sz="1800">
                <a:solidFill>
                  <a:srgbClr val="FF0000"/>
                </a:solidFill>
                <a:latin typeface="Arial" pitchFamily="34" charset="0"/>
                <a:cs typeface="Arial" pitchFamily="34" charset="0"/>
              </a:rPr>
              <a:t>toàn</a:t>
            </a:r>
            <a:r>
              <a:rPr lang="vi-VN" sz="1800">
                <a:latin typeface="Arial" pitchFamily="34" charset="0"/>
                <a:cs typeface="Arial" pitchFamily="34" charset="0"/>
              </a:rPr>
              <a:t> </a:t>
            </a:r>
            <a:r>
              <a:rPr lang="en-US" sz="1800" smtClean="0">
                <a:latin typeface="Arial" pitchFamily="34" charset="0"/>
                <a:cs typeface="Arial" pitchFamily="34" charset="0"/>
              </a:rPr>
              <a:t>(</a:t>
            </a:r>
            <a:r>
              <a:rPr lang="en-US" sz="1800" dirty="0" err="1">
                <a:latin typeface="Arial" pitchFamily="34" charset="0"/>
                <a:cs typeface="Arial" pitchFamily="34" charset="0"/>
              </a:rPr>
              <a:t>lập</a:t>
            </a:r>
            <a:r>
              <a:rPr lang="en-US" sz="1800" dirty="0">
                <a:latin typeface="Arial" pitchFamily="34" charset="0"/>
                <a:cs typeface="Arial" pitchFamily="34" charset="0"/>
              </a:rPr>
              <a:t> </a:t>
            </a:r>
            <a:r>
              <a:rPr lang="en-US" sz="1800" dirty="0" err="1">
                <a:latin typeface="Arial" pitchFamily="34" charset="0"/>
                <a:cs typeface="Arial" pitchFamily="34" charset="0"/>
              </a:rPr>
              <a:t>Biên</a:t>
            </a:r>
            <a:r>
              <a:rPr lang="en-US" sz="1800" dirty="0">
                <a:latin typeface="Arial" pitchFamily="34" charset="0"/>
                <a:cs typeface="Arial" pitchFamily="34" charset="0"/>
              </a:rPr>
              <a:t> </a:t>
            </a:r>
            <a:r>
              <a:rPr lang="en-US" sz="1800" dirty="0" err="1">
                <a:latin typeface="Arial" pitchFamily="34" charset="0"/>
                <a:cs typeface="Arial" pitchFamily="34" charset="0"/>
              </a:rPr>
              <a:t>bản</a:t>
            </a:r>
            <a:r>
              <a:rPr lang="en-US" sz="1800" dirty="0">
                <a:latin typeface="Arial" pitchFamily="34" charset="0"/>
                <a:cs typeface="Arial" pitchFamily="34" charset="0"/>
              </a:rPr>
              <a:t> </a:t>
            </a:r>
            <a:r>
              <a:rPr lang="en-US" sz="1800" dirty="0" err="1">
                <a:latin typeface="Arial" pitchFamily="34" charset="0"/>
                <a:cs typeface="Arial" pitchFamily="34" charset="0"/>
              </a:rPr>
              <a:t>về</a:t>
            </a:r>
            <a:r>
              <a:rPr lang="en-US" sz="1800" dirty="0">
                <a:latin typeface="Arial" pitchFamily="34" charset="0"/>
                <a:cs typeface="Arial" pitchFamily="34" charset="0"/>
              </a:rPr>
              <a:t> </a:t>
            </a:r>
            <a:r>
              <a:rPr lang="en-US" sz="1800" dirty="0" err="1">
                <a:latin typeface="Arial" pitchFamily="34" charset="0"/>
                <a:cs typeface="Arial" pitchFamily="34" charset="0"/>
              </a:rPr>
              <a:t>việc</a:t>
            </a:r>
            <a:r>
              <a:rPr lang="en-US" sz="1800" dirty="0">
                <a:latin typeface="Arial" pitchFamily="34" charset="0"/>
                <a:cs typeface="Arial" pitchFamily="34" charset="0"/>
              </a:rPr>
              <a:t> </a:t>
            </a:r>
            <a:r>
              <a:rPr lang="en-US" sz="1800" dirty="0" err="1">
                <a:latin typeface="Arial" pitchFamily="34" charset="0"/>
                <a:cs typeface="Arial" pitchFamily="34" charset="0"/>
              </a:rPr>
              <a:t>đáp</a:t>
            </a:r>
            <a:r>
              <a:rPr lang="en-US" sz="1800" dirty="0">
                <a:latin typeface="Arial" pitchFamily="34" charset="0"/>
                <a:cs typeface="Arial" pitchFamily="34" charset="0"/>
              </a:rPr>
              <a:t> </a:t>
            </a:r>
            <a:r>
              <a:rPr lang="en-US" sz="1800" dirty="0" err="1">
                <a:latin typeface="Arial" pitchFamily="34" charset="0"/>
                <a:cs typeface="Arial" pitchFamily="34" charset="0"/>
              </a:rPr>
              <a:t>ứng</a:t>
            </a:r>
            <a:r>
              <a:rPr lang="en-US" sz="1800" dirty="0">
                <a:latin typeface="Arial" pitchFamily="34" charset="0"/>
                <a:cs typeface="Arial" pitchFamily="34" charset="0"/>
              </a:rPr>
              <a:t> </a:t>
            </a:r>
            <a:r>
              <a:rPr lang="en-US" sz="1800" dirty="0" err="1">
                <a:latin typeface="Arial" pitchFamily="34" charset="0"/>
                <a:cs typeface="Arial" pitchFamily="34" charset="0"/>
              </a:rPr>
              <a:t>các</a:t>
            </a:r>
            <a:r>
              <a:rPr lang="en-US" sz="1800" dirty="0">
                <a:latin typeface="Arial" pitchFamily="34" charset="0"/>
                <a:cs typeface="Arial" pitchFamily="34" charset="0"/>
              </a:rPr>
              <a:t> </a:t>
            </a:r>
            <a:r>
              <a:rPr lang="en-US" sz="1800" dirty="0" err="1">
                <a:latin typeface="Arial" pitchFamily="34" charset="0"/>
                <a:cs typeface="Arial" pitchFamily="34" charset="0"/>
              </a:rPr>
              <a:t>điều</a:t>
            </a:r>
            <a:r>
              <a:rPr lang="en-US" sz="1800" dirty="0">
                <a:latin typeface="Arial" pitchFamily="34" charset="0"/>
                <a:cs typeface="Arial" pitchFamily="34" charset="0"/>
              </a:rPr>
              <a:t> </a:t>
            </a:r>
            <a:r>
              <a:rPr lang="en-US" sz="1800" dirty="0" err="1">
                <a:latin typeface="Arial" pitchFamily="34" charset="0"/>
                <a:cs typeface="Arial" pitchFamily="34" charset="0"/>
              </a:rPr>
              <a:t>kiện</a:t>
            </a:r>
            <a:r>
              <a:rPr lang="en-US" sz="1800" dirty="0">
                <a:latin typeface="Arial" pitchFamily="34" charset="0"/>
                <a:cs typeface="Arial" pitchFamily="34" charset="0"/>
              </a:rPr>
              <a:t>) </a:t>
            </a:r>
            <a:r>
              <a:rPr lang="en-US" sz="1800" dirty="0" err="1">
                <a:latin typeface="Arial" pitchFamily="34" charset="0"/>
                <a:cs typeface="Arial" pitchFamily="34" charset="0"/>
              </a:rPr>
              <a:t>trước</a:t>
            </a:r>
            <a:r>
              <a:rPr lang="en-US" sz="1800" dirty="0">
                <a:latin typeface="Arial" pitchFamily="34" charset="0"/>
                <a:cs typeface="Arial" pitchFamily="34" charset="0"/>
              </a:rPr>
              <a:t> </a:t>
            </a:r>
            <a:r>
              <a:rPr lang="en-US" sz="1800" dirty="0" err="1">
                <a:latin typeface="Arial" pitchFamily="34" charset="0"/>
                <a:cs typeface="Arial" pitchFamily="34" charset="0"/>
              </a:rPr>
              <a:t>khi</a:t>
            </a:r>
            <a:r>
              <a:rPr lang="en-US" sz="1800" dirty="0">
                <a:latin typeface="Arial" pitchFamily="34" charset="0"/>
                <a:cs typeface="Arial" pitchFamily="34" charset="0"/>
              </a:rPr>
              <a:t> </a:t>
            </a:r>
            <a:r>
              <a:rPr lang="en-US" sz="1800" dirty="0" err="1">
                <a:latin typeface="Arial" pitchFamily="34" charset="0"/>
                <a:cs typeface="Arial" pitchFamily="34" charset="0"/>
              </a:rPr>
              <a:t>tổ</a:t>
            </a:r>
            <a:r>
              <a:rPr lang="en-US" sz="1800" dirty="0">
                <a:latin typeface="Arial" pitchFamily="34" charset="0"/>
                <a:cs typeface="Arial" pitchFamily="34" charset="0"/>
              </a:rPr>
              <a:t> </a:t>
            </a:r>
            <a:r>
              <a:rPr lang="en-US" sz="1800" dirty="0" err="1">
                <a:latin typeface="Arial" pitchFamily="34" charset="0"/>
                <a:cs typeface="Arial" pitchFamily="34" charset="0"/>
              </a:rPr>
              <a:t>chức</a:t>
            </a:r>
            <a:r>
              <a:rPr lang="en-US" sz="1800" dirty="0">
                <a:latin typeface="Arial" pitchFamily="34" charset="0"/>
                <a:cs typeface="Arial" pitchFamily="34" charset="0"/>
              </a:rPr>
              <a:t> </a:t>
            </a:r>
            <a:r>
              <a:rPr lang="en-US" sz="1800" dirty="0" err="1">
                <a:latin typeface="Arial" pitchFamily="34" charset="0"/>
                <a:cs typeface="Arial" pitchFamily="34" charset="0"/>
              </a:rPr>
              <a:t>chấm</a:t>
            </a:r>
            <a:r>
              <a:rPr lang="en-US" sz="1800" dirty="0">
                <a:latin typeface="Arial" pitchFamily="34" charset="0"/>
                <a:cs typeface="Arial" pitchFamily="34" charset="0"/>
              </a:rPr>
              <a:t> </a:t>
            </a:r>
            <a:r>
              <a:rPr lang="en-US" sz="1800" dirty="0" err="1">
                <a:latin typeface="Arial" pitchFamily="34" charset="0"/>
                <a:cs typeface="Arial" pitchFamily="34" charset="0"/>
              </a:rPr>
              <a:t>thi</a:t>
            </a:r>
            <a:r>
              <a:rPr lang="en-US" sz="1800" dirty="0">
                <a:latin typeface="Arial" pitchFamily="34" charset="0"/>
                <a:cs typeface="Arial" pitchFamily="34" charset="0"/>
              </a:rPr>
              <a:t>.</a:t>
            </a:r>
          </a:p>
          <a:p>
            <a:pPr marL="0" indent="0" algn="just">
              <a:lnSpc>
                <a:spcPct val="100000"/>
              </a:lnSpc>
              <a:spcAft>
                <a:spcPts val="600"/>
              </a:spcAft>
              <a:buNone/>
            </a:pPr>
            <a:r>
              <a:rPr lang="en-US" sz="1800" b="1" dirty="0">
                <a:latin typeface="Arial" pitchFamily="34" charset="0"/>
                <a:cs typeface="Arial" pitchFamily="34" charset="0"/>
              </a:rPr>
              <a:t>2. </a:t>
            </a:r>
            <a:r>
              <a:rPr lang="en-US" sz="1800" b="1" dirty="0" err="1">
                <a:latin typeface="Arial" pitchFamily="34" charset="0"/>
                <a:cs typeface="Arial" pitchFamily="34" charset="0"/>
              </a:rPr>
              <a:t>Công</a:t>
            </a:r>
            <a:r>
              <a:rPr lang="en-US" sz="1800" b="1" dirty="0">
                <a:latin typeface="Arial" pitchFamily="34" charset="0"/>
                <a:cs typeface="Arial" pitchFamily="34" charset="0"/>
              </a:rPr>
              <a:t> </a:t>
            </a:r>
            <a:r>
              <a:rPr lang="en-US" sz="1800" b="1" dirty="0" err="1">
                <a:latin typeface="Arial" pitchFamily="34" charset="0"/>
                <a:cs typeface="Arial" pitchFamily="34" charset="0"/>
              </a:rPr>
              <a:t>tác</a:t>
            </a:r>
            <a:r>
              <a:rPr lang="en-US" sz="1800" b="1" dirty="0">
                <a:latin typeface="Arial" pitchFamily="34" charset="0"/>
                <a:cs typeface="Arial" pitchFamily="34" charset="0"/>
              </a:rPr>
              <a:t> </a:t>
            </a:r>
            <a:r>
              <a:rPr lang="en-US" sz="1800" b="1" dirty="0" err="1">
                <a:latin typeface="Arial" pitchFamily="34" charset="0"/>
                <a:cs typeface="Arial" pitchFamily="34" charset="0"/>
              </a:rPr>
              <a:t>làm</a:t>
            </a:r>
            <a:r>
              <a:rPr lang="en-US" sz="1800" b="1" dirty="0">
                <a:latin typeface="Arial" pitchFamily="34" charset="0"/>
                <a:cs typeface="Arial" pitchFamily="34" charset="0"/>
              </a:rPr>
              <a:t> </a:t>
            </a:r>
            <a:r>
              <a:rPr lang="en-US" sz="1800" b="1" dirty="0" err="1">
                <a:latin typeface="Arial" pitchFamily="34" charset="0"/>
                <a:cs typeface="Arial" pitchFamily="34" charset="0"/>
              </a:rPr>
              <a:t>phách</a:t>
            </a:r>
            <a:r>
              <a:rPr lang="en-US" sz="1800" b="1" dirty="0">
                <a:latin typeface="Arial" pitchFamily="34" charset="0"/>
                <a:cs typeface="Arial" pitchFamily="34" charset="0"/>
              </a:rPr>
              <a:t> (</a:t>
            </a:r>
            <a:r>
              <a:rPr lang="en-US" sz="1800" b="1" dirty="0" err="1">
                <a:latin typeface="Arial" pitchFamily="34" charset="0"/>
                <a:cs typeface="Arial" pitchFamily="34" charset="0"/>
              </a:rPr>
              <a:t>Điều</a:t>
            </a:r>
            <a:r>
              <a:rPr lang="en-US" sz="1800" b="1" dirty="0">
                <a:latin typeface="Arial" pitchFamily="34" charset="0"/>
                <a:cs typeface="Arial" pitchFamily="34" charset="0"/>
              </a:rPr>
              <a:t> 25):</a:t>
            </a:r>
          </a:p>
          <a:p>
            <a:pPr marL="0" indent="0" algn="just">
              <a:lnSpc>
                <a:spcPct val="100000"/>
              </a:lnSpc>
              <a:spcAft>
                <a:spcPts val="600"/>
              </a:spcAft>
              <a:buNone/>
            </a:pPr>
            <a:r>
              <a:rPr lang="en-US" sz="1800" dirty="0">
                <a:latin typeface="Arial" pitchFamily="34" charset="0"/>
                <a:cs typeface="Arial" pitchFamily="34" charset="0"/>
              </a:rPr>
              <a:t>- </a:t>
            </a:r>
            <a:r>
              <a:rPr lang="en-US" sz="1800" dirty="0" err="1">
                <a:latin typeface="Arial" pitchFamily="34" charset="0"/>
                <a:cs typeface="Arial" pitchFamily="34" charset="0"/>
              </a:rPr>
              <a:t>Bảo</a:t>
            </a:r>
            <a:r>
              <a:rPr lang="en-US" sz="1800" dirty="0">
                <a:latin typeface="Arial" pitchFamily="34" charset="0"/>
                <a:cs typeface="Arial" pitchFamily="34" charset="0"/>
              </a:rPr>
              <a:t> </a:t>
            </a:r>
            <a:r>
              <a:rPr lang="en-US" sz="1800" dirty="0" err="1">
                <a:latin typeface="Arial" pitchFamily="34" charset="0"/>
                <a:cs typeface="Arial" pitchFamily="34" charset="0"/>
              </a:rPr>
              <a:t>đảm</a:t>
            </a:r>
            <a:r>
              <a:rPr lang="en-US" sz="1800" dirty="0">
                <a:latin typeface="Arial" pitchFamily="34" charset="0"/>
                <a:cs typeface="Arial" pitchFamily="34" charset="0"/>
              </a:rPr>
              <a:t> </a:t>
            </a:r>
            <a:r>
              <a:rPr lang="en-US" sz="1800" dirty="0" err="1">
                <a:latin typeface="Arial" pitchFamily="34" charset="0"/>
                <a:cs typeface="Arial" pitchFamily="34" charset="0"/>
              </a:rPr>
              <a:t>nhân</a:t>
            </a:r>
            <a:r>
              <a:rPr lang="en-US" sz="1800" dirty="0">
                <a:latin typeface="Arial" pitchFamily="34" charset="0"/>
                <a:cs typeface="Arial" pitchFamily="34" charset="0"/>
              </a:rPr>
              <a:t> </a:t>
            </a:r>
            <a:r>
              <a:rPr lang="en-US" sz="1800" dirty="0" err="1">
                <a:latin typeface="Arial" pitchFamily="34" charset="0"/>
                <a:cs typeface="Arial" pitchFamily="34" charset="0"/>
              </a:rPr>
              <a:t>sự</a:t>
            </a:r>
            <a:r>
              <a:rPr lang="en-US" sz="1800" dirty="0">
                <a:latin typeface="Arial" pitchFamily="34" charset="0"/>
                <a:cs typeface="Arial" pitchFamily="34" charset="0"/>
              </a:rPr>
              <a:t> </a:t>
            </a:r>
            <a:r>
              <a:rPr lang="en-US" sz="1800" dirty="0" err="1">
                <a:latin typeface="Arial" pitchFamily="34" charset="0"/>
                <a:cs typeface="Arial" pitchFamily="34" charset="0"/>
              </a:rPr>
              <a:t>tham</a:t>
            </a:r>
            <a:r>
              <a:rPr lang="en-US" sz="1800" dirty="0">
                <a:latin typeface="Arial" pitchFamily="34" charset="0"/>
                <a:cs typeface="Arial" pitchFamily="34" charset="0"/>
              </a:rPr>
              <a:t> </a:t>
            </a:r>
            <a:r>
              <a:rPr lang="en-US" sz="1800" dirty="0" err="1">
                <a:latin typeface="Arial" pitchFamily="34" charset="0"/>
                <a:cs typeface="Arial" pitchFamily="34" charset="0"/>
              </a:rPr>
              <a:t>gia</a:t>
            </a:r>
            <a:r>
              <a:rPr lang="en-US" sz="1800" dirty="0">
                <a:latin typeface="Arial" pitchFamily="34" charset="0"/>
                <a:cs typeface="Arial" pitchFamily="34" charset="0"/>
              </a:rPr>
              <a:t>, </a:t>
            </a:r>
            <a:r>
              <a:rPr lang="en-US" sz="1800" dirty="0" err="1">
                <a:latin typeface="Arial" pitchFamily="34" charset="0"/>
                <a:cs typeface="Arial" pitchFamily="34" charset="0"/>
              </a:rPr>
              <a:t>phân</a:t>
            </a:r>
            <a:r>
              <a:rPr lang="en-US" sz="1800" dirty="0">
                <a:latin typeface="Arial" pitchFamily="34" charset="0"/>
                <a:cs typeface="Arial" pitchFamily="34" charset="0"/>
              </a:rPr>
              <a:t> </a:t>
            </a:r>
            <a:r>
              <a:rPr lang="en-US" sz="1800" dirty="0" err="1">
                <a:latin typeface="Arial" pitchFamily="34" charset="0"/>
                <a:cs typeface="Arial" pitchFamily="34" charset="0"/>
              </a:rPr>
              <a:t>công</a:t>
            </a:r>
            <a:r>
              <a:rPr lang="en-US" sz="1800" dirty="0">
                <a:latin typeface="Arial" pitchFamily="34" charset="0"/>
                <a:cs typeface="Arial" pitchFamily="34" charset="0"/>
              </a:rPr>
              <a:t> </a:t>
            </a:r>
            <a:r>
              <a:rPr lang="en-US" sz="1800" dirty="0" err="1">
                <a:latin typeface="Arial" pitchFamily="34" charset="0"/>
                <a:cs typeface="Arial" pitchFamily="34" charset="0"/>
              </a:rPr>
              <a:t>và</a:t>
            </a:r>
            <a:r>
              <a:rPr lang="en-US" sz="1800" dirty="0">
                <a:latin typeface="Arial" pitchFamily="34" charset="0"/>
                <a:cs typeface="Arial" pitchFamily="34" charset="0"/>
              </a:rPr>
              <a:t> </a:t>
            </a:r>
            <a:r>
              <a:rPr lang="en-US" sz="1800" dirty="0" err="1">
                <a:latin typeface="Arial" pitchFamily="34" charset="0"/>
                <a:cs typeface="Arial" pitchFamily="34" charset="0"/>
              </a:rPr>
              <a:t>ủy</a:t>
            </a:r>
            <a:r>
              <a:rPr lang="en-US" sz="1800" dirty="0">
                <a:latin typeface="Arial" pitchFamily="34" charset="0"/>
                <a:cs typeface="Arial" pitchFamily="34" charset="0"/>
              </a:rPr>
              <a:t> </a:t>
            </a:r>
            <a:r>
              <a:rPr lang="en-US" sz="1800" dirty="0" err="1">
                <a:latin typeface="Arial" pitchFamily="34" charset="0"/>
                <a:cs typeface="Arial" pitchFamily="34" charset="0"/>
              </a:rPr>
              <a:t>nhiệm</a:t>
            </a:r>
            <a:r>
              <a:rPr lang="en-US" sz="1800" dirty="0">
                <a:latin typeface="Arial" pitchFamily="34" charset="0"/>
                <a:cs typeface="Arial" pitchFamily="34" charset="0"/>
              </a:rPr>
              <a:t>; </a:t>
            </a:r>
            <a:r>
              <a:rPr lang="en-US" sz="1800" dirty="0" err="1">
                <a:solidFill>
                  <a:srgbClr val="FF0000"/>
                </a:solidFill>
                <a:latin typeface="Arial" pitchFamily="34" charset="0"/>
                <a:cs typeface="Arial" pitchFamily="34" charset="0"/>
              </a:rPr>
              <a:t>Thực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hiện</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cách</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ly</a:t>
            </a:r>
            <a:r>
              <a:rPr lang="en-US" sz="1800" dirty="0">
                <a:solidFill>
                  <a:srgbClr val="FF0000"/>
                </a:solidFill>
                <a:latin typeface="Arial" pitchFamily="34" charset="0"/>
                <a:cs typeface="Arial" pitchFamily="34" charset="0"/>
              </a:rPr>
              <a:t> </a:t>
            </a:r>
            <a:r>
              <a:rPr lang="en-US" sz="1800" dirty="0" err="1">
                <a:latin typeface="Arial" pitchFamily="34" charset="0"/>
                <a:cs typeface="Arial" pitchFamily="34" charset="0"/>
              </a:rPr>
              <a:t>theo</a:t>
            </a:r>
            <a:r>
              <a:rPr lang="en-US" sz="1800" dirty="0">
                <a:latin typeface="Arial" pitchFamily="34" charset="0"/>
                <a:cs typeface="Arial" pitchFamily="34" charset="0"/>
              </a:rPr>
              <a:t> </a:t>
            </a:r>
            <a:r>
              <a:rPr lang="en-US" sz="1800" err="1">
                <a:latin typeface="Arial" pitchFamily="34" charset="0"/>
                <a:cs typeface="Arial" pitchFamily="34" charset="0"/>
              </a:rPr>
              <a:t>quy</a:t>
            </a:r>
            <a:r>
              <a:rPr lang="en-US" sz="1800">
                <a:latin typeface="Arial" pitchFamily="34" charset="0"/>
                <a:cs typeface="Arial" pitchFamily="34" charset="0"/>
              </a:rPr>
              <a:t> </a:t>
            </a:r>
            <a:r>
              <a:rPr lang="en-US" sz="1800" smtClean="0">
                <a:latin typeface="Arial" pitchFamily="34" charset="0"/>
                <a:cs typeface="Arial" pitchFamily="34" charset="0"/>
              </a:rPr>
              <a:t>định;</a:t>
            </a:r>
            <a:endParaRPr lang="en-US" sz="1800" dirty="0">
              <a:latin typeface="Arial" pitchFamily="34" charset="0"/>
              <a:cs typeface="Arial" pitchFamily="34" charset="0"/>
            </a:endParaRPr>
          </a:p>
          <a:p>
            <a:pPr marL="0" indent="0" algn="just">
              <a:lnSpc>
                <a:spcPct val="100000"/>
              </a:lnSpc>
              <a:spcAft>
                <a:spcPts val="600"/>
              </a:spcAft>
              <a:buNone/>
            </a:pPr>
            <a:r>
              <a:rPr lang="en-US" sz="1800" dirty="0">
                <a:latin typeface="Arial" pitchFamily="34" charset="0"/>
                <a:cs typeface="Arial" pitchFamily="34" charset="0"/>
              </a:rPr>
              <a:t>- </a:t>
            </a:r>
            <a:r>
              <a:rPr lang="en-US" sz="1800" dirty="0" err="1">
                <a:latin typeface="Arial" pitchFamily="34" charset="0"/>
                <a:cs typeface="Arial" pitchFamily="34" charset="0"/>
              </a:rPr>
              <a:t>Bảo</a:t>
            </a:r>
            <a:r>
              <a:rPr lang="en-US" sz="1800" dirty="0">
                <a:latin typeface="Arial" pitchFamily="34" charset="0"/>
                <a:cs typeface="Arial" pitchFamily="34" charset="0"/>
              </a:rPr>
              <a:t> </a:t>
            </a:r>
            <a:r>
              <a:rPr lang="en-US" sz="1800" dirty="0" err="1">
                <a:latin typeface="Arial" pitchFamily="34" charset="0"/>
                <a:cs typeface="Arial" pitchFamily="34" charset="0"/>
              </a:rPr>
              <a:t>đảm</a:t>
            </a:r>
            <a:r>
              <a:rPr lang="en-US" sz="1800" dirty="0">
                <a:latin typeface="Arial" pitchFamily="34" charset="0"/>
                <a:cs typeface="Arial" pitchFamily="34" charset="0"/>
              </a:rPr>
              <a:t> </a:t>
            </a:r>
            <a:r>
              <a:rPr lang="en-US" sz="1800" dirty="0">
                <a:solidFill>
                  <a:srgbClr val="FF0000"/>
                </a:solidFill>
                <a:latin typeface="Arial" pitchFamily="34" charset="0"/>
                <a:cs typeface="Arial" pitchFamily="34" charset="0"/>
              </a:rPr>
              <a:t>an </a:t>
            </a:r>
            <a:r>
              <a:rPr lang="en-US" sz="1800" dirty="0" err="1">
                <a:solidFill>
                  <a:srgbClr val="FF0000"/>
                </a:solidFill>
                <a:latin typeface="Arial" pitchFamily="34" charset="0"/>
                <a:cs typeface="Arial" pitchFamily="34" charset="0"/>
              </a:rPr>
              <a:t>ninh</a:t>
            </a:r>
            <a:r>
              <a:rPr lang="en-US" sz="1800" dirty="0">
                <a:solidFill>
                  <a:srgbClr val="FF0000"/>
                </a:solidFill>
                <a:latin typeface="Arial" pitchFamily="34" charset="0"/>
                <a:cs typeface="Arial" pitchFamily="34" charset="0"/>
              </a:rPr>
              <a:t>, an </a:t>
            </a:r>
            <a:r>
              <a:rPr lang="en-US" sz="1800" dirty="0" err="1">
                <a:solidFill>
                  <a:srgbClr val="FF0000"/>
                </a:solidFill>
                <a:latin typeface="Arial" pitchFamily="34" charset="0"/>
                <a:cs typeface="Arial" pitchFamily="34" charset="0"/>
              </a:rPr>
              <a:t>toàn</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khu</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vực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làm</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phách</a:t>
            </a:r>
            <a:r>
              <a:rPr lang="en-US" sz="1800" dirty="0">
                <a:latin typeface="Arial" pitchFamily="34" charset="0"/>
                <a:cs typeface="Arial" pitchFamily="34" charset="0"/>
              </a:rPr>
              <a:t>;</a:t>
            </a:r>
          </a:p>
          <a:p>
            <a:pPr marL="0" indent="0" algn="just">
              <a:lnSpc>
                <a:spcPct val="100000"/>
              </a:lnSpc>
              <a:spcAft>
                <a:spcPts val="600"/>
              </a:spcAft>
              <a:buNone/>
            </a:pPr>
            <a:r>
              <a:rPr lang="en-US" sz="1800" dirty="0">
                <a:latin typeface="Arial" pitchFamily="34" charset="0"/>
                <a:cs typeface="Arial" pitchFamily="34" charset="0"/>
              </a:rPr>
              <a:t>- </a:t>
            </a:r>
            <a:r>
              <a:rPr lang="vi-VN" sz="1800" dirty="0">
                <a:latin typeface="Arial" pitchFamily="34" charset="0"/>
                <a:cs typeface="Arial" pitchFamily="34" charset="0"/>
              </a:rPr>
              <a:t>Quy định phương thức </a:t>
            </a:r>
            <a:r>
              <a:rPr lang="en-US" sz="1800" dirty="0">
                <a:latin typeface="Arial" pitchFamily="34" charset="0"/>
                <a:cs typeface="Arial" pitchFamily="34" charset="0"/>
              </a:rPr>
              <a:t>(</a:t>
            </a:r>
            <a:r>
              <a:rPr lang="en-US" sz="1800" dirty="0" err="1">
                <a:solidFill>
                  <a:srgbClr val="FF0000"/>
                </a:solidFill>
                <a:latin typeface="Arial" pitchFamily="34" charset="0"/>
                <a:cs typeface="Arial" pitchFamily="34" charset="0"/>
              </a:rPr>
              <a:t>một</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vòng</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hoặc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hai</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vòng</a:t>
            </a:r>
            <a:r>
              <a:rPr lang="en-US" sz="1800" dirty="0">
                <a:latin typeface="Arial" pitchFamily="34" charset="0"/>
                <a:cs typeface="Arial" pitchFamily="34" charset="0"/>
              </a:rPr>
              <a:t>) </a:t>
            </a:r>
            <a:r>
              <a:rPr lang="en-US" sz="1800" dirty="0" err="1">
                <a:latin typeface="Arial" pitchFamily="34" charset="0"/>
                <a:cs typeface="Arial" pitchFamily="34" charset="0"/>
              </a:rPr>
              <a:t>làm</a:t>
            </a:r>
            <a:r>
              <a:rPr lang="en-US" sz="1800" dirty="0">
                <a:latin typeface="Arial" pitchFamily="34" charset="0"/>
                <a:cs typeface="Arial" pitchFamily="34" charset="0"/>
              </a:rPr>
              <a:t> </a:t>
            </a:r>
            <a:r>
              <a:rPr lang="vi-VN" sz="1800" dirty="0">
                <a:latin typeface="Arial" pitchFamily="34" charset="0"/>
                <a:cs typeface="Arial" pitchFamily="34" charset="0"/>
              </a:rPr>
              <a:t>phách Số phách được sinh ngẫu nhiên từ phần mềm máy tính</a:t>
            </a:r>
            <a:r>
              <a:rPr lang="vi-VN" sz="1800">
                <a:latin typeface="Arial" pitchFamily="34" charset="0"/>
                <a:cs typeface="Arial" pitchFamily="34" charset="0"/>
              </a:rPr>
              <a:t>, </a:t>
            </a:r>
            <a:r>
              <a:rPr lang="vi-VN" sz="1800" smtClean="0">
                <a:latin typeface="Arial" pitchFamily="34" charset="0"/>
                <a:cs typeface="Arial" pitchFamily="34" charset="0"/>
              </a:rPr>
              <a:t>mỗi </a:t>
            </a:r>
            <a:r>
              <a:rPr lang="vi-VN" sz="1800" dirty="0">
                <a:latin typeface="Arial" pitchFamily="34" charset="0"/>
                <a:cs typeface="Arial" pitchFamily="34" charset="0"/>
              </a:rPr>
              <a:t>bài </a:t>
            </a:r>
            <a:r>
              <a:rPr lang="vi-VN" sz="1800">
                <a:latin typeface="Arial" pitchFamily="34" charset="0"/>
                <a:cs typeface="Arial" pitchFamily="34" charset="0"/>
              </a:rPr>
              <a:t>thi </a:t>
            </a:r>
            <a:r>
              <a:rPr lang="vi-VN" sz="1800" smtClean="0">
                <a:solidFill>
                  <a:srgbClr val="FF0000"/>
                </a:solidFill>
                <a:latin typeface="Arial" pitchFamily="34" charset="0"/>
                <a:cs typeface="Arial" pitchFamily="34" charset="0"/>
              </a:rPr>
              <a:t>tương </a:t>
            </a:r>
            <a:r>
              <a:rPr lang="vi-VN" sz="1800" dirty="0">
                <a:solidFill>
                  <a:srgbClr val="FF0000"/>
                </a:solidFill>
                <a:latin typeface="Arial" pitchFamily="34" charset="0"/>
                <a:cs typeface="Arial" pitchFamily="34" charset="0"/>
              </a:rPr>
              <a:t>ứng duy nhất </a:t>
            </a:r>
            <a:r>
              <a:rPr lang="vi-VN" sz="1800" dirty="0">
                <a:latin typeface="Arial" pitchFamily="34" charset="0"/>
                <a:cs typeface="Arial" pitchFamily="34" charset="0"/>
              </a:rPr>
              <a:t>với 01 (một) số phách;</a:t>
            </a:r>
          </a:p>
          <a:p>
            <a:pPr marL="0" indent="0" algn="just">
              <a:lnSpc>
                <a:spcPct val="100000"/>
              </a:lnSpc>
              <a:spcAft>
                <a:spcPts val="600"/>
              </a:spcAft>
              <a:buNone/>
            </a:pPr>
            <a:r>
              <a:rPr lang="vi-VN" sz="1800" dirty="0">
                <a:latin typeface="Arial" pitchFamily="34" charset="0"/>
                <a:cs typeface="Arial" pitchFamily="34" charset="0"/>
              </a:rPr>
              <a:t>- </a:t>
            </a:r>
            <a:r>
              <a:rPr lang="vi-VN" sz="2000" dirty="0">
                <a:latin typeface="Arial" pitchFamily="34" charset="0"/>
                <a:cs typeface="Arial" pitchFamily="34" charset="0"/>
              </a:rPr>
              <a:t>Việc </a:t>
            </a:r>
            <a:r>
              <a:rPr lang="vi-VN" sz="2000" u="sng" dirty="0">
                <a:solidFill>
                  <a:srgbClr val="FF0000"/>
                </a:solidFill>
                <a:latin typeface="Arial" pitchFamily="34" charset="0"/>
                <a:cs typeface="Arial" pitchFamily="34" charset="0"/>
              </a:rPr>
              <a:t>gieo phách chỉ được thực hiện trong khu vực cách ly dưới sự chứng kiến của thanh tra</a:t>
            </a:r>
            <a:r>
              <a:rPr lang="vi-VN" sz="1800" dirty="0">
                <a:latin typeface="Arial" pitchFamily="34" charset="0"/>
                <a:cs typeface="Arial" pitchFamily="34" charset="0"/>
              </a:rPr>
              <a:t>;</a:t>
            </a:r>
          </a:p>
          <a:p>
            <a:pPr marL="0" indent="0" algn="just">
              <a:lnSpc>
                <a:spcPct val="100000"/>
              </a:lnSpc>
              <a:spcAft>
                <a:spcPts val="600"/>
              </a:spcAft>
              <a:buNone/>
            </a:pPr>
            <a:r>
              <a:rPr lang="vi-VN" sz="1800" dirty="0">
                <a:latin typeface="Arial" pitchFamily="34" charset="0"/>
                <a:cs typeface="Arial" pitchFamily="34" charset="0"/>
              </a:rPr>
              <a:t>- Bàn giao bài thi đã làm phách </a:t>
            </a:r>
            <a:r>
              <a:rPr lang="vi-VN" sz="1800" dirty="0">
                <a:solidFill>
                  <a:srgbClr val="FF0000"/>
                </a:solidFill>
                <a:latin typeface="Arial" pitchFamily="34" charset="0"/>
                <a:cs typeface="Arial" pitchFamily="34" charset="0"/>
              </a:rPr>
              <a:t>(một lần hoặc theo tiến độ </a:t>
            </a:r>
            <a:r>
              <a:rPr lang="vi-VN" sz="1800">
                <a:solidFill>
                  <a:srgbClr val="FF0000"/>
                </a:solidFill>
                <a:latin typeface="Arial" pitchFamily="34" charset="0"/>
                <a:cs typeface="Arial" pitchFamily="34" charset="0"/>
              </a:rPr>
              <a:t>chấm </a:t>
            </a:r>
            <a:r>
              <a:rPr lang="vi-VN" sz="1800" smtClean="0">
                <a:solidFill>
                  <a:srgbClr val="FF0000"/>
                </a:solidFill>
                <a:latin typeface="Arial" pitchFamily="34" charset="0"/>
                <a:cs typeface="Arial" pitchFamily="34" charset="0"/>
              </a:rPr>
              <a:t>thi</a:t>
            </a:r>
            <a:r>
              <a:rPr lang="vi-VN" sz="1800" smtClean="0">
                <a:latin typeface="Arial" pitchFamily="34" charset="0"/>
                <a:cs typeface="Arial" pitchFamily="34" charset="0"/>
              </a:rPr>
              <a:t>.</a:t>
            </a:r>
            <a:endParaRPr lang="en-US" sz="1800" dirty="0">
              <a:latin typeface="Arial" pitchFamily="34" charset="0"/>
              <a:cs typeface="Arial" pitchFamily="34" charset="0"/>
            </a:endParaRP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0293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phúc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khảo</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92505" y="914402"/>
            <a:ext cx="8816741" cy="3370153"/>
          </a:xfrm>
          <a:prstGeom prst="rect">
            <a:avLst/>
          </a:prstGeom>
          <a:noFill/>
        </p:spPr>
        <p:txBody>
          <a:bodyPr wrap="square" rtlCol="0">
            <a:spAutoFit/>
          </a:bodyPr>
          <a:lstStyle/>
          <a:p>
            <a:pPr marL="0" indent="0" algn="just">
              <a:spcAft>
                <a:spcPts val="600"/>
              </a:spcAft>
              <a:buNone/>
            </a:pPr>
            <a:r>
              <a:rPr lang="en-US" sz="1800" b="1" dirty="0">
                <a:latin typeface="Arial" pitchFamily="34" charset="0"/>
                <a:cs typeface="Arial" pitchFamily="34" charset="0"/>
              </a:rPr>
              <a:t>3. </a:t>
            </a:r>
            <a:r>
              <a:rPr lang="en-US" sz="1800" b="1" dirty="0" err="1">
                <a:latin typeface="Arial" pitchFamily="34" charset="0"/>
                <a:cs typeface="Arial" pitchFamily="34" charset="0"/>
              </a:rPr>
              <a:t>Chấm</a:t>
            </a:r>
            <a:r>
              <a:rPr lang="en-US" sz="1800" b="1" dirty="0">
                <a:latin typeface="Arial" pitchFamily="34" charset="0"/>
                <a:cs typeface="Arial" pitchFamily="34" charset="0"/>
              </a:rPr>
              <a:t> </a:t>
            </a:r>
            <a:r>
              <a:rPr lang="en-US" sz="1800" b="1" dirty="0" err="1">
                <a:latin typeface="Arial" pitchFamily="34" charset="0"/>
                <a:cs typeface="Arial" pitchFamily="34" charset="0"/>
              </a:rPr>
              <a:t>thi</a:t>
            </a:r>
            <a:r>
              <a:rPr lang="en-US" sz="1800" b="1" dirty="0">
                <a:latin typeface="Arial" pitchFamily="34" charset="0"/>
                <a:cs typeface="Arial" pitchFamily="34" charset="0"/>
              </a:rPr>
              <a:t> </a:t>
            </a:r>
            <a:r>
              <a:rPr lang="en-US" sz="1800" b="1" dirty="0" err="1">
                <a:latin typeface="Arial" pitchFamily="34" charset="0"/>
                <a:cs typeface="Arial" pitchFamily="34" charset="0"/>
              </a:rPr>
              <a:t>tự</a:t>
            </a:r>
            <a:r>
              <a:rPr lang="en-US" sz="1800" b="1" dirty="0">
                <a:latin typeface="Arial" pitchFamily="34" charset="0"/>
                <a:cs typeface="Arial" pitchFamily="34" charset="0"/>
              </a:rPr>
              <a:t> </a:t>
            </a:r>
            <a:r>
              <a:rPr lang="en-US" sz="1800" b="1" dirty="0" err="1">
                <a:latin typeface="Arial" pitchFamily="34" charset="0"/>
                <a:cs typeface="Arial" pitchFamily="34" charset="0"/>
              </a:rPr>
              <a:t>luận</a:t>
            </a:r>
            <a:r>
              <a:rPr lang="en-US" sz="1800" b="1" dirty="0">
                <a:latin typeface="Arial" pitchFamily="34" charset="0"/>
                <a:cs typeface="Arial" pitchFamily="34" charset="0"/>
              </a:rPr>
              <a:t> (</a:t>
            </a:r>
            <a:r>
              <a:rPr lang="en-US" sz="1800" b="1" dirty="0" err="1">
                <a:latin typeface="Arial" pitchFamily="34" charset="0"/>
                <a:cs typeface="Arial" pitchFamily="34" charset="0"/>
              </a:rPr>
              <a:t>Điều</a:t>
            </a:r>
            <a:r>
              <a:rPr lang="en-US" sz="1800" b="1" dirty="0">
                <a:latin typeface="Arial" pitchFamily="34" charset="0"/>
                <a:cs typeface="Arial" pitchFamily="34" charset="0"/>
              </a:rPr>
              <a:t> 26, 27 </a:t>
            </a:r>
            <a:r>
              <a:rPr lang="en-US" sz="1800" b="1" dirty="0" err="1">
                <a:latin typeface="Arial" pitchFamily="34" charset="0"/>
                <a:cs typeface="Arial" pitchFamily="34" charset="0"/>
              </a:rPr>
              <a:t>và</a:t>
            </a:r>
            <a:r>
              <a:rPr lang="en-US" sz="1800" b="1" dirty="0">
                <a:latin typeface="Arial" pitchFamily="34" charset="0"/>
                <a:cs typeface="Arial" pitchFamily="34" charset="0"/>
              </a:rPr>
              <a:t> </a:t>
            </a:r>
            <a:r>
              <a:rPr lang="en-US" sz="1800" b="1" dirty="0" err="1">
                <a:latin typeface="Arial" pitchFamily="34" charset="0"/>
                <a:cs typeface="Arial" pitchFamily="34" charset="0"/>
              </a:rPr>
              <a:t>Hướng</a:t>
            </a:r>
            <a:r>
              <a:rPr lang="en-US" sz="1800" b="1" dirty="0">
                <a:latin typeface="Arial" pitchFamily="34" charset="0"/>
                <a:cs typeface="Arial" pitchFamily="34" charset="0"/>
              </a:rPr>
              <a:t> </a:t>
            </a:r>
            <a:r>
              <a:rPr lang="en-US" sz="1800" b="1" dirty="0" err="1">
                <a:latin typeface="Arial" pitchFamily="34" charset="0"/>
                <a:cs typeface="Arial" pitchFamily="34" charset="0"/>
              </a:rPr>
              <a:t>dẫn</a:t>
            </a:r>
            <a:r>
              <a:rPr lang="en-US" sz="1800" b="1" dirty="0">
                <a:latin typeface="Arial" pitchFamily="34" charset="0"/>
                <a:cs typeface="Arial" pitchFamily="34" charset="0"/>
              </a:rPr>
              <a:t>):</a:t>
            </a:r>
          </a:p>
          <a:p>
            <a:pPr algn="just">
              <a:spcAft>
                <a:spcPts val="600"/>
              </a:spcAft>
              <a:buFontTx/>
              <a:buChar char="-"/>
            </a:pPr>
            <a:r>
              <a:rPr lang="en-US" sz="1800" dirty="0" err="1">
                <a:latin typeface="Arial" pitchFamily="34" charset="0"/>
                <a:cs typeface="Arial" pitchFamily="34" charset="0"/>
              </a:rPr>
              <a:t>Tổ</a:t>
            </a:r>
            <a:r>
              <a:rPr lang="en-US" sz="1800" dirty="0">
                <a:latin typeface="Arial" pitchFamily="34" charset="0"/>
                <a:cs typeface="Arial" pitchFamily="34" charset="0"/>
              </a:rPr>
              <a:t> </a:t>
            </a:r>
            <a:r>
              <a:rPr lang="en-US" sz="1800" dirty="0" err="1">
                <a:latin typeface="Arial" pitchFamily="34" charset="0"/>
                <a:cs typeface="Arial" pitchFamily="34" charset="0"/>
              </a:rPr>
              <a:t>chức</a:t>
            </a:r>
            <a:r>
              <a:rPr lang="en-US" sz="1800" dirty="0">
                <a:latin typeface="Arial" pitchFamily="34" charset="0"/>
                <a:cs typeface="Arial" pitchFamily="34" charset="0"/>
              </a:rPr>
              <a:t> </a:t>
            </a:r>
            <a:r>
              <a:rPr lang="en-US" sz="1800" dirty="0" err="1">
                <a:latin typeface="Arial" pitchFamily="34" charset="0"/>
                <a:cs typeface="Arial" pitchFamily="34" charset="0"/>
              </a:rPr>
              <a:t>và</a:t>
            </a:r>
            <a:r>
              <a:rPr lang="en-US" sz="1800" dirty="0">
                <a:latin typeface="Arial" pitchFamily="34" charset="0"/>
                <a:cs typeface="Arial" pitchFamily="34" charset="0"/>
              </a:rPr>
              <a:t> </a:t>
            </a:r>
            <a:r>
              <a:rPr lang="en-US" sz="1800" dirty="0" err="1">
                <a:latin typeface="Arial" pitchFamily="34" charset="0"/>
                <a:cs typeface="Arial" pitchFamily="34" charset="0"/>
              </a:rPr>
              <a:t>nhân</a:t>
            </a:r>
            <a:r>
              <a:rPr lang="en-US" sz="1800" dirty="0">
                <a:latin typeface="Arial" pitchFamily="34" charset="0"/>
                <a:cs typeface="Arial" pitchFamily="34" charset="0"/>
              </a:rPr>
              <a:t> </a:t>
            </a:r>
            <a:r>
              <a:rPr lang="en-US" sz="1800" dirty="0" err="1">
                <a:latin typeface="Arial" pitchFamily="34" charset="0"/>
                <a:cs typeface="Arial" pitchFamily="34" charset="0"/>
              </a:rPr>
              <a:t>lực</a:t>
            </a:r>
            <a:r>
              <a:rPr lang="en-US" sz="1800" dirty="0">
                <a:latin typeface="Arial" pitchFamily="34" charset="0"/>
                <a:cs typeface="Arial" pitchFamily="34" charset="0"/>
              </a:rPr>
              <a:t> </a:t>
            </a:r>
            <a:r>
              <a:rPr lang="en-US" sz="1800" dirty="0" err="1">
                <a:latin typeface="Arial" pitchFamily="34" charset="0"/>
                <a:cs typeface="Arial" pitchFamily="34" charset="0"/>
              </a:rPr>
              <a:t>tham</a:t>
            </a:r>
            <a:r>
              <a:rPr lang="en-US" sz="1800" dirty="0">
                <a:latin typeface="Arial" pitchFamily="34" charset="0"/>
                <a:cs typeface="Arial" pitchFamily="34" charset="0"/>
              </a:rPr>
              <a:t> </a:t>
            </a:r>
            <a:r>
              <a:rPr lang="en-US" sz="1800" dirty="0" err="1">
                <a:latin typeface="Arial" pitchFamily="34" charset="0"/>
                <a:cs typeface="Arial" pitchFamily="34" charset="0"/>
              </a:rPr>
              <a:t>gia</a:t>
            </a:r>
            <a:r>
              <a:rPr lang="en-US" sz="1800" dirty="0">
                <a:latin typeface="Arial" pitchFamily="34" charset="0"/>
                <a:cs typeface="Arial" pitchFamily="34" charset="0"/>
              </a:rPr>
              <a:t>: </a:t>
            </a:r>
            <a:r>
              <a:rPr lang="vi-VN" sz="1800" dirty="0">
                <a:latin typeface="Arial" pitchFamily="34" charset="0"/>
                <a:cs typeface="Arial" pitchFamily="34" charset="0"/>
              </a:rPr>
              <a:t>Có </a:t>
            </a:r>
            <a:r>
              <a:rPr lang="vi-VN" sz="1800" dirty="0">
                <a:solidFill>
                  <a:srgbClr val="FF0000"/>
                </a:solidFill>
                <a:latin typeface="Arial" pitchFamily="34" charset="0"/>
                <a:cs typeface="Arial" pitchFamily="34" charset="0"/>
              </a:rPr>
              <a:t>ít nhất hai Tổ Chấm thi </a:t>
            </a:r>
            <a:r>
              <a:rPr lang="vi-VN" sz="1800" dirty="0">
                <a:latin typeface="Arial" pitchFamily="34" charset="0"/>
                <a:cs typeface="Arial" pitchFamily="34" charset="0"/>
              </a:rPr>
              <a:t>dưới sự quản lý, điều hành của </a:t>
            </a:r>
            <a:r>
              <a:rPr lang="vi-VN" sz="1800" dirty="0">
                <a:solidFill>
                  <a:srgbClr val="FF0000"/>
                </a:solidFill>
                <a:latin typeface="Arial" pitchFamily="34" charset="0"/>
                <a:cs typeface="Arial" pitchFamily="34" charset="0"/>
              </a:rPr>
              <a:t>Trưởng môn chấm thi</a:t>
            </a:r>
            <a:r>
              <a:rPr lang="vi-VN" sz="1800" dirty="0">
                <a:latin typeface="Arial" pitchFamily="34" charset="0"/>
                <a:cs typeface="Arial" pitchFamily="34" charset="0"/>
              </a:rPr>
              <a:t>; Tổ Chấm thi có Tổ trưởng và cán bộ chấm thi (CBChT) là công chức, viên chức, giáo viên đã và đang trực tiếp </a:t>
            </a:r>
            <a:r>
              <a:rPr lang="vi-VN" sz="1800" dirty="0">
                <a:solidFill>
                  <a:srgbClr val="FF0000"/>
                </a:solidFill>
                <a:latin typeface="Arial" pitchFamily="34" charset="0"/>
                <a:cs typeface="Arial" pitchFamily="34" charset="0"/>
              </a:rPr>
              <a:t>giảng dạy môn học đúng với bài thi tự luận được chấm</a:t>
            </a:r>
            <a:r>
              <a:rPr lang="vi-VN" sz="1800" dirty="0">
                <a:latin typeface="Arial" pitchFamily="34" charset="0"/>
                <a:cs typeface="Arial" pitchFamily="34" charset="0"/>
              </a:rPr>
              <a:t>;</a:t>
            </a:r>
          </a:p>
          <a:p>
            <a:pPr algn="just">
              <a:spcAft>
                <a:spcPts val="600"/>
              </a:spcAft>
              <a:buFontTx/>
              <a:buChar char="-"/>
            </a:pPr>
            <a:r>
              <a:rPr lang="vi-VN" sz="1800" dirty="0">
                <a:latin typeface="Arial" pitchFamily="34" charset="0"/>
                <a:cs typeface="Arial" pitchFamily="34" charset="0"/>
              </a:rPr>
              <a:t>Chấm thi theo hướng dẫn chấm, </a:t>
            </a:r>
            <a:r>
              <a:rPr lang="vi-VN" sz="1800" dirty="0">
                <a:solidFill>
                  <a:srgbClr val="FF0000"/>
                </a:solidFill>
                <a:latin typeface="Arial" pitchFamily="34" charset="0"/>
                <a:cs typeface="Arial" pitchFamily="34" charset="0"/>
              </a:rPr>
              <a:t>đáp án, thang điểm của Bộ GDĐT</a:t>
            </a:r>
            <a:r>
              <a:rPr lang="vi-VN" sz="1800" dirty="0">
                <a:latin typeface="Arial" pitchFamily="34" charset="0"/>
                <a:cs typeface="Arial" pitchFamily="34" charset="0"/>
              </a:rPr>
              <a:t>; chấm theo </a:t>
            </a:r>
            <a:r>
              <a:rPr lang="vi-VN" sz="1800" dirty="0">
                <a:solidFill>
                  <a:srgbClr val="FF0000"/>
                </a:solidFill>
                <a:latin typeface="Arial" pitchFamily="34" charset="0"/>
                <a:cs typeface="Arial" pitchFamily="34" charset="0"/>
              </a:rPr>
              <a:t>thang điểm 10</a:t>
            </a:r>
            <a:r>
              <a:rPr lang="vi-VN" sz="1800" dirty="0">
                <a:latin typeface="Arial" pitchFamily="34" charset="0"/>
                <a:cs typeface="Arial" pitchFamily="34" charset="0"/>
              </a:rPr>
              <a:t>; điểm lẻ của tổng điểm toàn bài được làm tròn đến </a:t>
            </a:r>
            <a:r>
              <a:rPr lang="vi-VN" sz="1800" dirty="0">
                <a:solidFill>
                  <a:srgbClr val="FF0000"/>
                </a:solidFill>
                <a:latin typeface="Arial" pitchFamily="34" charset="0"/>
                <a:cs typeface="Arial" pitchFamily="34" charset="0"/>
              </a:rPr>
              <a:t>2 (hai) chữ số thập phân</a:t>
            </a:r>
            <a:r>
              <a:rPr lang="vi-VN" sz="1800">
                <a:latin typeface="Arial" pitchFamily="34" charset="0"/>
                <a:cs typeface="Arial" pitchFamily="34" charset="0"/>
              </a:rPr>
              <a:t>; </a:t>
            </a:r>
            <a:endParaRPr lang="vi-VN" sz="1800" smtClean="0">
              <a:latin typeface="Arial" pitchFamily="34" charset="0"/>
              <a:cs typeface="Arial" pitchFamily="34" charset="0"/>
            </a:endParaRPr>
          </a:p>
          <a:p>
            <a:pPr algn="just">
              <a:spcAft>
                <a:spcPts val="600"/>
              </a:spcAft>
              <a:buFontTx/>
              <a:buChar char="-"/>
            </a:pPr>
            <a:r>
              <a:rPr lang="vi-VN" sz="1800"/>
              <a:t>Trưởng môn chấm thi tổ chức quán triệt Quy chế thi, thảo luận đáp án, hướng dẫn chấm cho toàn bộ Tổ trưởng Tổ chấm thi, CBChT và </a:t>
            </a:r>
            <a:r>
              <a:rPr lang="vi-VN" sz="1800">
                <a:solidFill>
                  <a:srgbClr val="C00000"/>
                </a:solidFill>
              </a:rPr>
              <a:t>tổ chức chấm chung ít nhất 10 (mười) bài thi tự </a:t>
            </a:r>
            <a:r>
              <a:rPr lang="vi-VN" sz="1800" smtClean="0">
                <a:solidFill>
                  <a:srgbClr val="C00000"/>
                </a:solidFill>
              </a:rPr>
              <a:t>luận</a:t>
            </a:r>
            <a:r>
              <a:rPr lang="vi-VN" sz="1800"/>
              <a:t> </a:t>
            </a:r>
            <a:r>
              <a:rPr lang="vi-VN" sz="1800" smtClean="0"/>
              <a:t>(trường hợp những </a:t>
            </a:r>
            <a:r>
              <a:rPr lang="vi-VN" sz="1800"/>
              <a:t>Hội đồng thi có từ </a:t>
            </a:r>
            <a:r>
              <a:rPr lang="vi-VN" sz="1800" smtClean="0">
                <a:solidFill>
                  <a:srgbClr val="C00000"/>
                </a:solidFill>
              </a:rPr>
              <a:t>30.000 </a:t>
            </a:r>
            <a:r>
              <a:rPr lang="vi-VN" sz="1800">
                <a:solidFill>
                  <a:srgbClr val="C00000"/>
                </a:solidFill>
              </a:rPr>
              <a:t>thí sinh trở </a:t>
            </a:r>
            <a:r>
              <a:rPr lang="vi-VN" sz="1800" smtClean="0">
                <a:solidFill>
                  <a:srgbClr val="C00000"/>
                </a:solidFill>
              </a:rPr>
              <a:t>lên</a:t>
            </a:r>
            <a:r>
              <a:rPr lang="vi-VN" sz="1800" smtClean="0"/>
              <a:t>).</a:t>
            </a:r>
            <a:endParaRPr lang="vi-VN" sz="1800" dirty="0">
              <a:latin typeface="Arial" pitchFamily="34" charset="0"/>
              <a:cs typeface="Arial" pitchFamily="34" charset="0"/>
            </a:endParaRP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46572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err="1">
                <a:solidFill>
                  <a:schemeClr val="bg1">
                    <a:lumMod val="50000"/>
                  </a:schemeClr>
                </a:solidFill>
                <a:latin typeface="+mj-lt"/>
                <a:ea typeface="Source Sans Pro"/>
                <a:cs typeface="Source Sans Pro"/>
                <a:sym typeface="Source Sans Pro"/>
              </a:rPr>
              <a:t>Chấm</a:t>
            </a:r>
            <a:r>
              <a:rPr lang="en-US" sz="2400" b="1" kern="0">
                <a:solidFill>
                  <a:schemeClr val="bg1">
                    <a:lumMod val="50000"/>
                  </a:schemeClr>
                </a:solidFill>
                <a:latin typeface="+mj-lt"/>
                <a:ea typeface="Source Sans Pro"/>
                <a:cs typeface="Source Sans Pro"/>
                <a:sym typeface="Source Sans Pro"/>
              </a:rPr>
              <a:t> </a:t>
            </a:r>
            <a:r>
              <a:rPr lang="en-US" sz="2400" b="1" kern="0" smtClean="0">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11757" y="914402"/>
            <a:ext cx="8653110" cy="3400931"/>
          </a:xfrm>
          <a:prstGeom prst="rect">
            <a:avLst/>
          </a:prstGeom>
          <a:noFill/>
        </p:spPr>
        <p:txBody>
          <a:bodyPr wrap="square" rtlCol="0">
            <a:spAutoFit/>
          </a:bodyPr>
          <a:lstStyle/>
          <a:p>
            <a:pPr marL="0" indent="0" algn="just">
              <a:spcAft>
                <a:spcPts val="600"/>
              </a:spcAft>
              <a:buNone/>
            </a:pPr>
            <a:r>
              <a:rPr lang="en-US" sz="2000" b="1" dirty="0">
                <a:latin typeface="Arial" pitchFamily="34" charset="0"/>
                <a:cs typeface="Arial" pitchFamily="34" charset="0"/>
              </a:rPr>
              <a:t>3. </a:t>
            </a:r>
            <a:r>
              <a:rPr lang="en-US" sz="2000" b="1" dirty="0" err="1">
                <a:latin typeface="Arial" pitchFamily="34" charset="0"/>
                <a:cs typeface="Arial" pitchFamily="34" charset="0"/>
              </a:rPr>
              <a:t>Chấm</a:t>
            </a:r>
            <a:r>
              <a:rPr lang="en-US" sz="2000" b="1" dirty="0">
                <a:latin typeface="Arial" pitchFamily="34" charset="0"/>
                <a:cs typeface="Arial" pitchFamily="34" charset="0"/>
              </a:rPr>
              <a:t> </a:t>
            </a:r>
            <a:r>
              <a:rPr lang="en-US" sz="2000" b="1" dirty="0" err="1">
                <a:latin typeface="Arial" pitchFamily="34" charset="0"/>
                <a:cs typeface="Arial" pitchFamily="34" charset="0"/>
              </a:rPr>
              <a:t>thi</a:t>
            </a:r>
            <a:r>
              <a:rPr lang="en-US" sz="2000" b="1" dirty="0">
                <a:latin typeface="Arial" pitchFamily="34" charset="0"/>
                <a:cs typeface="Arial" pitchFamily="34" charset="0"/>
              </a:rPr>
              <a:t> </a:t>
            </a:r>
            <a:r>
              <a:rPr lang="en-US" sz="2000" b="1" dirty="0" err="1">
                <a:latin typeface="Arial" pitchFamily="34" charset="0"/>
                <a:cs typeface="Arial" pitchFamily="34" charset="0"/>
              </a:rPr>
              <a:t>tự</a:t>
            </a:r>
            <a:r>
              <a:rPr lang="en-US" sz="2000" b="1" dirty="0">
                <a:latin typeface="Arial" pitchFamily="34" charset="0"/>
                <a:cs typeface="Arial" pitchFamily="34" charset="0"/>
              </a:rPr>
              <a:t> </a:t>
            </a:r>
            <a:r>
              <a:rPr lang="en-US" sz="2000" b="1" dirty="0" err="1">
                <a:latin typeface="Arial" pitchFamily="34" charset="0"/>
                <a:cs typeface="Arial" pitchFamily="34" charset="0"/>
              </a:rPr>
              <a:t>luận</a:t>
            </a:r>
            <a:r>
              <a:rPr lang="en-US" sz="2000" b="1" dirty="0">
                <a:latin typeface="Arial" pitchFamily="34" charset="0"/>
                <a:cs typeface="Arial" pitchFamily="34" charset="0"/>
              </a:rPr>
              <a:t> (</a:t>
            </a:r>
            <a:r>
              <a:rPr lang="en-US" sz="2000" b="1" dirty="0" err="1">
                <a:latin typeface="Arial" pitchFamily="34" charset="0"/>
                <a:cs typeface="Arial" pitchFamily="34" charset="0"/>
              </a:rPr>
              <a:t>Điều</a:t>
            </a:r>
            <a:r>
              <a:rPr lang="en-US" sz="2000" b="1" dirty="0">
                <a:latin typeface="Arial" pitchFamily="34" charset="0"/>
                <a:cs typeface="Arial" pitchFamily="34" charset="0"/>
              </a:rPr>
              <a:t> 26, 27 </a:t>
            </a:r>
            <a:r>
              <a:rPr lang="en-US" sz="2000" b="1" dirty="0" err="1">
                <a:latin typeface="Arial" pitchFamily="34" charset="0"/>
                <a:cs typeface="Arial" pitchFamily="34" charset="0"/>
              </a:rPr>
              <a:t>và</a:t>
            </a:r>
            <a:r>
              <a:rPr lang="en-US" sz="2000" b="1" dirty="0">
                <a:latin typeface="Arial" pitchFamily="34" charset="0"/>
                <a:cs typeface="Arial" pitchFamily="34" charset="0"/>
              </a:rPr>
              <a:t> </a:t>
            </a:r>
            <a:r>
              <a:rPr lang="en-US" sz="2000" b="1" dirty="0" err="1">
                <a:latin typeface="Arial" pitchFamily="34" charset="0"/>
                <a:cs typeface="Arial" pitchFamily="34" charset="0"/>
              </a:rPr>
              <a:t>Hướng</a:t>
            </a:r>
            <a:r>
              <a:rPr lang="en-US" sz="2000" b="1" dirty="0">
                <a:latin typeface="Arial" pitchFamily="34" charset="0"/>
                <a:cs typeface="Arial" pitchFamily="34" charset="0"/>
              </a:rPr>
              <a:t> </a:t>
            </a:r>
            <a:r>
              <a:rPr lang="en-US" sz="2000" b="1" dirty="0" err="1">
                <a:latin typeface="Arial" pitchFamily="34" charset="0"/>
                <a:cs typeface="Arial" pitchFamily="34" charset="0"/>
              </a:rPr>
              <a:t>dẫn</a:t>
            </a:r>
            <a:r>
              <a:rPr lang="en-US" sz="2000" b="1" dirty="0">
                <a:latin typeface="Arial" pitchFamily="34" charset="0"/>
                <a:cs typeface="Arial" pitchFamily="34" charset="0"/>
              </a:rPr>
              <a:t>):</a:t>
            </a:r>
          </a:p>
          <a:p>
            <a:pPr algn="just">
              <a:spcAft>
                <a:spcPts val="600"/>
              </a:spcAft>
              <a:buFontTx/>
              <a:buChar char="-"/>
            </a:pPr>
            <a:r>
              <a:rPr lang="vi-VN" sz="2000" smtClean="0">
                <a:latin typeface="Arial" pitchFamily="34" charset="0"/>
                <a:cs typeface="Arial" pitchFamily="34" charset="0"/>
              </a:rPr>
              <a:t>Việc </a:t>
            </a:r>
            <a:r>
              <a:rPr lang="vi-VN" sz="2000" dirty="0">
                <a:solidFill>
                  <a:srgbClr val="FF0000"/>
                </a:solidFill>
                <a:latin typeface="Arial" pitchFamily="34" charset="0"/>
                <a:cs typeface="Arial" pitchFamily="34" charset="0"/>
              </a:rPr>
              <a:t>giao túi bài thi </a:t>
            </a:r>
            <a:r>
              <a:rPr lang="vi-VN" sz="2000" dirty="0">
                <a:latin typeface="Arial" pitchFamily="34" charset="0"/>
                <a:cs typeface="Arial" pitchFamily="34" charset="0"/>
              </a:rPr>
              <a:t>cho CBChT được thực hiện theo </a:t>
            </a:r>
            <a:r>
              <a:rPr lang="vi-VN" sz="2000" dirty="0">
                <a:solidFill>
                  <a:srgbClr val="FF0000"/>
                </a:solidFill>
                <a:latin typeface="Arial" pitchFamily="34" charset="0"/>
                <a:cs typeface="Arial" pitchFamily="34" charset="0"/>
              </a:rPr>
              <a:t>hình thức bốc thăm bằng phiếu</a:t>
            </a:r>
            <a:r>
              <a:rPr lang="vi-VN" sz="2000" dirty="0">
                <a:latin typeface="Arial" pitchFamily="34" charset="0"/>
                <a:cs typeface="Arial" pitchFamily="34" charset="0"/>
              </a:rPr>
              <a:t>; </a:t>
            </a:r>
            <a:r>
              <a:rPr lang="vi-VN" sz="2000" dirty="0">
                <a:solidFill>
                  <a:srgbClr val="FF0000"/>
                </a:solidFill>
                <a:latin typeface="Arial" pitchFamily="34" charset="0"/>
                <a:cs typeface="Arial" pitchFamily="34" charset="0"/>
              </a:rPr>
              <a:t>Chấm xong túi nào, CBChT giao túi ấy</a:t>
            </a:r>
            <a:r>
              <a:rPr lang="vi-VN" sz="2000" dirty="0">
                <a:latin typeface="Arial" pitchFamily="34" charset="0"/>
                <a:cs typeface="Arial" pitchFamily="34" charset="0"/>
              </a:rPr>
              <a:t> cho Tổ trưởng Tổ Chấm thi</a:t>
            </a:r>
            <a:r>
              <a:rPr lang="en-US" sz="2000" dirty="0">
                <a:latin typeface="Arial" pitchFamily="34" charset="0"/>
                <a:cs typeface="Arial" pitchFamily="34" charset="0"/>
              </a:rPr>
              <a:t> </a:t>
            </a:r>
            <a:r>
              <a:rPr lang="en-US" sz="2000" i="1" dirty="0">
                <a:solidFill>
                  <a:srgbClr val="FF0000"/>
                </a:solidFill>
                <a:latin typeface="Arial" pitchFamily="34" charset="0"/>
                <a:cs typeface="Arial" pitchFamily="34" charset="0"/>
                <a:sym typeface="Wingdings" panose="05000000000000000000" pitchFamily="2" charset="2"/>
              </a:rPr>
              <a:t></a:t>
            </a:r>
            <a:r>
              <a:rPr lang="vi-VN" sz="2000" i="1" dirty="0">
                <a:solidFill>
                  <a:srgbClr val="FF0000"/>
                </a:solidFill>
                <a:latin typeface="Arial" pitchFamily="34" charset="0"/>
                <a:cs typeface="Arial" pitchFamily="34" charset="0"/>
              </a:rPr>
              <a:t> </a:t>
            </a:r>
            <a:r>
              <a:rPr lang="vi-VN" sz="2000" i="1" dirty="0">
                <a:solidFill>
                  <a:srgbClr val="FF0000"/>
                </a:solidFill>
                <a:cs typeface="Arial" pitchFamily="34" charset="0"/>
              </a:rPr>
              <a:t>Tổ trưởng Tổ Chấm thi</a:t>
            </a:r>
            <a:r>
              <a:rPr lang="en-US" sz="2000" i="1" dirty="0">
                <a:solidFill>
                  <a:srgbClr val="FF0000"/>
                </a:solidFill>
                <a:latin typeface="Arial" pitchFamily="34" charset="0"/>
                <a:cs typeface="Arial" pitchFamily="34" charset="0"/>
              </a:rPr>
              <a:t> </a:t>
            </a:r>
            <a:r>
              <a:rPr lang="en-US" sz="2000" i="1" dirty="0" err="1">
                <a:solidFill>
                  <a:srgbClr val="FF0000"/>
                </a:solidFill>
                <a:latin typeface="Arial" pitchFamily="34" charset="0"/>
                <a:cs typeface="Arial" pitchFamily="34" charset="0"/>
              </a:rPr>
              <a:t>bàn</a:t>
            </a:r>
            <a:r>
              <a:rPr lang="en-US" sz="2000" i="1" dirty="0">
                <a:solidFill>
                  <a:srgbClr val="FF0000"/>
                </a:solidFill>
                <a:latin typeface="Arial" pitchFamily="34" charset="0"/>
                <a:cs typeface="Arial" pitchFamily="34" charset="0"/>
              </a:rPr>
              <a:t> </a:t>
            </a:r>
            <a:r>
              <a:rPr lang="en-US" sz="2000" i="1" dirty="0" err="1">
                <a:solidFill>
                  <a:srgbClr val="FF0000"/>
                </a:solidFill>
                <a:latin typeface="Arial" pitchFamily="34" charset="0"/>
                <a:cs typeface="Arial" pitchFamily="34" charset="0"/>
              </a:rPr>
              <a:t>giao</a:t>
            </a:r>
            <a:r>
              <a:rPr lang="en-US" sz="2000" i="1" dirty="0">
                <a:solidFill>
                  <a:srgbClr val="FF0000"/>
                </a:solidFill>
                <a:latin typeface="Arial" pitchFamily="34" charset="0"/>
                <a:cs typeface="Arial" pitchFamily="34" charset="0"/>
              </a:rPr>
              <a:t> </a:t>
            </a:r>
            <a:r>
              <a:rPr lang="en-US" sz="2000" i="1" dirty="0" err="1">
                <a:solidFill>
                  <a:srgbClr val="FF0000"/>
                </a:solidFill>
                <a:latin typeface="Arial" pitchFamily="34" charset="0"/>
                <a:cs typeface="Arial" pitchFamily="34" charset="0"/>
              </a:rPr>
              <a:t>cho</a:t>
            </a:r>
            <a:r>
              <a:rPr lang="en-US" sz="2000" dirty="0">
                <a:latin typeface="Arial" pitchFamily="34" charset="0"/>
                <a:cs typeface="Arial" pitchFamily="34" charset="0"/>
              </a:rPr>
              <a:t> </a:t>
            </a:r>
            <a:r>
              <a:rPr lang="vi-VN" sz="2000" i="1" dirty="0">
                <a:solidFill>
                  <a:srgbClr val="FF0000"/>
                </a:solidFill>
                <a:latin typeface="Arial" pitchFamily="34" charset="0"/>
                <a:cs typeface="Arial" pitchFamily="34" charset="0"/>
              </a:rPr>
              <a:t>Trưởng môn chấm thi </a:t>
            </a:r>
            <a:r>
              <a:rPr lang="en-US" sz="2000" i="1" dirty="0">
                <a:solidFill>
                  <a:srgbClr val="FF0000"/>
                </a:solidFill>
                <a:latin typeface="Arial" pitchFamily="34" charset="0"/>
                <a:cs typeface="Arial" pitchFamily="34" charset="0"/>
                <a:sym typeface="Wingdings" panose="05000000000000000000" pitchFamily="2" charset="2"/>
              </a:rPr>
              <a:t> </a:t>
            </a:r>
            <a:r>
              <a:rPr lang="vi-VN" sz="2000" i="1" dirty="0">
                <a:solidFill>
                  <a:srgbClr val="FF0000"/>
                </a:solidFill>
                <a:latin typeface="Arial" pitchFamily="34" charset="0"/>
                <a:cs typeface="Arial" pitchFamily="34" charset="0"/>
              </a:rPr>
              <a:t>bàn giao cho Ban Thư ký Hội đồng </a:t>
            </a:r>
            <a:r>
              <a:rPr lang="vi-VN" sz="2000" i="1">
                <a:solidFill>
                  <a:srgbClr val="FF0000"/>
                </a:solidFill>
                <a:latin typeface="Arial" pitchFamily="34" charset="0"/>
                <a:cs typeface="Arial" pitchFamily="34" charset="0"/>
              </a:rPr>
              <a:t>thi</a:t>
            </a:r>
            <a:r>
              <a:rPr lang="vi-VN" sz="2000" i="1" smtClean="0">
                <a:solidFill>
                  <a:srgbClr val="FF0000"/>
                </a:solidFill>
                <a:latin typeface="Arial" pitchFamily="34" charset="0"/>
                <a:cs typeface="Arial" pitchFamily="34" charset="0"/>
              </a:rPr>
              <a:t>;</a:t>
            </a:r>
          </a:p>
          <a:p>
            <a:pPr algn="just">
              <a:spcAft>
                <a:spcPts val="600"/>
              </a:spcAft>
              <a:buFontTx/>
              <a:buChar char="-"/>
            </a:pPr>
            <a:r>
              <a:rPr lang="vi-VN" sz="2000">
                <a:cs typeface="Arial" pitchFamily="34" charset="0"/>
              </a:rPr>
              <a:t>Mỗi bài thi được chấm </a:t>
            </a:r>
            <a:r>
              <a:rPr lang="vi-VN" sz="2000">
                <a:solidFill>
                  <a:srgbClr val="FF0000"/>
                </a:solidFill>
                <a:cs typeface="Arial" pitchFamily="34" charset="0"/>
              </a:rPr>
              <a:t>2 vòng độc lập bởi 2 CBChT của hai Tổ Chấm thi khác </a:t>
            </a:r>
            <a:r>
              <a:rPr lang="vi-VN" sz="2000" smtClean="0">
                <a:solidFill>
                  <a:srgbClr val="FF0000"/>
                </a:solidFill>
                <a:cs typeface="Arial" pitchFamily="34" charset="0"/>
              </a:rPr>
              <a:t>nhau</a:t>
            </a:r>
            <a:r>
              <a:rPr lang="vi-VN" sz="2000" smtClean="0">
                <a:cs typeface="Arial" pitchFamily="34" charset="0"/>
              </a:rPr>
              <a:t>;</a:t>
            </a:r>
          </a:p>
          <a:p>
            <a:pPr algn="just">
              <a:spcAft>
                <a:spcPts val="600"/>
              </a:spcAft>
              <a:buFontTx/>
              <a:buChar char="-"/>
            </a:pPr>
            <a:r>
              <a:rPr lang="vi-VN" sz="2000" smtClean="0">
                <a:cs typeface="Arial" pitchFamily="34" charset="0"/>
              </a:rPr>
              <a:t>CBChT lần 1 </a:t>
            </a:r>
            <a:r>
              <a:rPr lang="vi-VN" sz="2000" smtClean="0">
                <a:solidFill>
                  <a:srgbClr val="C00000"/>
                </a:solidFill>
                <a:cs typeface="Arial" pitchFamily="34" charset="0"/>
              </a:rPr>
              <a:t>ghi </a:t>
            </a:r>
            <a:r>
              <a:rPr lang="vi-VN" sz="2000">
                <a:solidFill>
                  <a:srgbClr val="C00000"/>
                </a:solidFill>
                <a:cs typeface="Arial" pitchFamily="34" charset="0"/>
              </a:rPr>
              <a:t>vào </a:t>
            </a:r>
            <a:r>
              <a:rPr lang="vi-VN" sz="2000" smtClean="0">
                <a:solidFill>
                  <a:srgbClr val="C00000"/>
                </a:solidFill>
                <a:cs typeface="Arial" pitchFamily="34" charset="0"/>
              </a:rPr>
              <a:t>phiếu </a:t>
            </a:r>
            <a:r>
              <a:rPr lang="vi-VN" sz="2000">
                <a:solidFill>
                  <a:srgbClr val="C00000"/>
                </a:solidFill>
                <a:cs typeface="Arial" pitchFamily="34" charset="0"/>
              </a:rPr>
              <a:t>chấm</a:t>
            </a:r>
            <a:r>
              <a:rPr lang="vi-VN" sz="2000">
                <a:cs typeface="Arial" pitchFamily="34" charset="0"/>
              </a:rPr>
              <a:t> của từng bài </a:t>
            </a:r>
            <a:r>
              <a:rPr lang="vi-VN" sz="2000" smtClean="0">
                <a:cs typeface="Arial" pitchFamily="34" charset="0"/>
              </a:rPr>
              <a:t>thi; </a:t>
            </a:r>
            <a:r>
              <a:rPr lang="vi-VN" sz="2000"/>
              <a:t>CBChT lần </a:t>
            </a:r>
            <a:r>
              <a:rPr lang="vi-VN" sz="2000" smtClean="0"/>
              <a:t>2 </a:t>
            </a:r>
            <a:r>
              <a:rPr lang="vi-VN" sz="2000">
                <a:solidFill>
                  <a:srgbClr val="C00000"/>
                </a:solidFill>
              </a:rPr>
              <a:t>ghi điểm chấm trực tiếp vào bài thi của thí sinh </a:t>
            </a:r>
            <a:r>
              <a:rPr lang="vi-VN" sz="2000"/>
              <a:t>(điểm chấm từng ý nhỏ phải ghi tại lề bên trái bài thi ngay cạnh ý được chấm) và </a:t>
            </a:r>
            <a:r>
              <a:rPr lang="vi-VN" sz="2000">
                <a:solidFill>
                  <a:srgbClr val="C00000"/>
                </a:solidFill>
              </a:rPr>
              <a:t>vào phiếu </a:t>
            </a:r>
            <a:r>
              <a:rPr lang="vi-VN" sz="2000" smtClean="0">
                <a:solidFill>
                  <a:srgbClr val="C00000"/>
                </a:solidFill>
              </a:rPr>
              <a:t>chấm</a:t>
            </a:r>
            <a:r>
              <a:rPr lang="vi-VN" sz="2000" smtClean="0"/>
              <a:t>.</a:t>
            </a:r>
            <a:endParaRPr lang="vi-VN" sz="2000">
              <a:cs typeface="Arial" pitchFamily="34" charset="0"/>
            </a:endParaRPr>
          </a:p>
        </p:txBody>
      </p:sp>
    </p:spTree>
    <p:extLst>
      <p:ext uri="{BB962C8B-B14F-4D97-AF65-F5344CB8AC3E}">
        <p14:creationId xmlns:p14="http://schemas.microsoft.com/office/powerpoint/2010/main" val="3765998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err="1">
                <a:solidFill>
                  <a:schemeClr val="bg1">
                    <a:lumMod val="50000"/>
                  </a:schemeClr>
                </a:solidFill>
                <a:latin typeface="+mj-lt"/>
                <a:ea typeface="Source Sans Pro"/>
                <a:cs typeface="Source Sans Pro"/>
                <a:sym typeface="Source Sans Pro"/>
              </a:rPr>
              <a:t>Chấm</a:t>
            </a:r>
            <a:r>
              <a:rPr lang="en-US" sz="2400" b="1" kern="0">
                <a:solidFill>
                  <a:schemeClr val="bg1">
                    <a:lumMod val="50000"/>
                  </a:schemeClr>
                </a:solidFill>
                <a:latin typeface="+mj-lt"/>
                <a:ea typeface="Source Sans Pro"/>
                <a:cs typeface="Source Sans Pro"/>
                <a:sym typeface="Source Sans Pro"/>
              </a:rPr>
              <a:t> </a:t>
            </a:r>
            <a:r>
              <a:rPr lang="en-US" sz="2400" b="1" kern="0" smtClean="0">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31006" y="914401"/>
            <a:ext cx="8547233" cy="3785652"/>
          </a:xfrm>
          <a:prstGeom prst="rect">
            <a:avLst/>
          </a:prstGeom>
          <a:noFill/>
        </p:spPr>
        <p:txBody>
          <a:bodyPr wrap="square" rtlCol="0">
            <a:spAutoFit/>
          </a:bodyPr>
          <a:lstStyle/>
          <a:p>
            <a:pPr marL="0" indent="0" algn="just">
              <a:lnSpc>
                <a:spcPct val="100000"/>
              </a:lnSpc>
              <a:spcBef>
                <a:spcPts val="0"/>
              </a:spcBef>
              <a:spcAft>
                <a:spcPts val="600"/>
              </a:spcAft>
              <a:buNone/>
            </a:pPr>
            <a:r>
              <a:rPr lang="en-US" sz="2000" b="1" dirty="0">
                <a:latin typeface="Arial" pitchFamily="34" charset="0"/>
                <a:cs typeface="Arial" pitchFamily="34" charset="0"/>
              </a:rPr>
              <a:t>3. </a:t>
            </a:r>
            <a:r>
              <a:rPr lang="en-US" sz="2000" b="1" dirty="0" err="1">
                <a:latin typeface="Arial" pitchFamily="34" charset="0"/>
                <a:cs typeface="Arial" pitchFamily="34" charset="0"/>
              </a:rPr>
              <a:t>Chấm</a:t>
            </a:r>
            <a:r>
              <a:rPr lang="en-US" sz="2000" b="1" dirty="0">
                <a:latin typeface="Arial" pitchFamily="34" charset="0"/>
                <a:cs typeface="Arial" pitchFamily="34" charset="0"/>
              </a:rPr>
              <a:t> </a:t>
            </a:r>
            <a:r>
              <a:rPr lang="en-US" sz="2000" b="1" dirty="0" err="1">
                <a:latin typeface="Arial" pitchFamily="34" charset="0"/>
                <a:cs typeface="Arial" pitchFamily="34" charset="0"/>
              </a:rPr>
              <a:t>thi</a:t>
            </a:r>
            <a:r>
              <a:rPr lang="en-US" sz="2000" b="1" dirty="0">
                <a:latin typeface="Arial" pitchFamily="34" charset="0"/>
                <a:cs typeface="Arial" pitchFamily="34" charset="0"/>
              </a:rPr>
              <a:t> </a:t>
            </a:r>
            <a:r>
              <a:rPr lang="en-US" sz="2000" b="1" dirty="0" err="1">
                <a:latin typeface="Arial" pitchFamily="34" charset="0"/>
                <a:cs typeface="Arial" pitchFamily="34" charset="0"/>
              </a:rPr>
              <a:t>tự</a:t>
            </a:r>
            <a:r>
              <a:rPr lang="en-US" sz="2000" b="1" dirty="0">
                <a:latin typeface="Arial" pitchFamily="34" charset="0"/>
                <a:cs typeface="Arial" pitchFamily="34" charset="0"/>
              </a:rPr>
              <a:t> </a:t>
            </a:r>
            <a:r>
              <a:rPr lang="en-US" sz="2000" b="1" dirty="0" err="1">
                <a:latin typeface="Arial" pitchFamily="34" charset="0"/>
                <a:cs typeface="Arial" pitchFamily="34" charset="0"/>
              </a:rPr>
              <a:t>luận</a:t>
            </a:r>
            <a:r>
              <a:rPr lang="en-US" sz="2000" b="1" dirty="0">
                <a:latin typeface="Arial" pitchFamily="34" charset="0"/>
                <a:cs typeface="Arial" pitchFamily="34" charset="0"/>
              </a:rPr>
              <a:t> (</a:t>
            </a:r>
            <a:r>
              <a:rPr lang="en-US" sz="2000" b="1" dirty="0" err="1">
                <a:latin typeface="Arial" pitchFamily="34" charset="0"/>
                <a:cs typeface="Arial" pitchFamily="34" charset="0"/>
              </a:rPr>
              <a:t>Điều</a:t>
            </a:r>
            <a:r>
              <a:rPr lang="en-US" sz="2000" b="1" dirty="0">
                <a:latin typeface="Arial" pitchFamily="34" charset="0"/>
                <a:cs typeface="Arial" pitchFamily="34" charset="0"/>
              </a:rPr>
              <a:t> 26, 27 </a:t>
            </a:r>
            <a:r>
              <a:rPr lang="en-US" sz="2000" b="1" dirty="0" err="1">
                <a:latin typeface="Arial" pitchFamily="34" charset="0"/>
                <a:cs typeface="Arial" pitchFamily="34" charset="0"/>
              </a:rPr>
              <a:t>và</a:t>
            </a:r>
            <a:r>
              <a:rPr lang="en-US" sz="2000" b="1" dirty="0">
                <a:latin typeface="Arial" pitchFamily="34" charset="0"/>
                <a:cs typeface="Arial" pitchFamily="34" charset="0"/>
              </a:rPr>
              <a:t> </a:t>
            </a:r>
            <a:r>
              <a:rPr lang="en-US" sz="2000" b="1" dirty="0" err="1">
                <a:latin typeface="Arial" pitchFamily="34" charset="0"/>
                <a:cs typeface="Arial" pitchFamily="34" charset="0"/>
              </a:rPr>
              <a:t>Hướng</a:t>
            </a:r>
            <a:r>
              <a:rPr lang="en-US" sz="2000" b="1" dirty="0">
                <a:latin typeface="Arial" pitchFamily="34" charset="0"/>
                <a:cs typeface="Arial" pitchFamily="34" charset="0"/>
              </a:rPr>
              <a:t> </a:t>
            </a:r>
            <a:r>
              <a:rPr lang="en-US" sz="2000" b="1" dirty="0" err="1">
                <a:latin typeface="Arial" pitchFamily="34" charset="0"/>
                <a:cs typeface="Arial" pitchFamily="34" charset="0"/>
              </a:rPr>
              <a:t>dẫn</a:t>
            </a:r>
            <a:r>
              <a:rPr lang="en-US" sz="2000" b="1" dirty="0">
                <a:latin typeface="Arial" pitchFamily="34" charset="0"/>
                <a:cs typeface="Arial" pitchFamily="34" charset="0"/>
              </a:rPr>
              <a:t>):</a:t>
            </a:r>
          </a:p>
          <a:p>
            <a:pPr algn="just">
              <a:lnSpc>
                <a:spcPct val="100000"/>
              </a:lnSpc>
              <a:spcBef>
                <a:spcPts val="0"/>
              </a:spcBef>
              <a:spcAft>
                <a:spcPts val="600"/>
              </a:spcAft>
              <a:buFontTx/>
              <a:buChar char="-"/>
            </a:pPr>
            <a:r>
              <a:rPr lang="vi-VN" sz="2000" smtClean="0">
                <a:latin typeface="Arial" pitchFamily="34" charset="0"/>
                <a:cs typeface="Arial" pitchFamily="34" charset="0"/>
              </a:rPr>
              <a:t> </a:t>
            </a:r>
            <a:r>
              <a:rPr lang="vi-VN" sz="2000" b="1" u="sng" smtClean="0">
                <a:solidFill>
                  <a:srgbClr val="C00000"/>
                </a:solidFill>
                <a:latin typeface="Arial" pitchFamily="34" charset="0"/>
                <a:cs typeface="Arial" pitchFamily="34" charset="0"/>
              </a:rPr>
              <a:t>Thống nhất điểm bài thi</a:t>
            </a:r>
            <a:r>
              <a:rPr lang="vi-VN" sz="2000" smtClean="0">
                <a:latin typeface="Arial" pitchFamily="34" charset="0"/>
                <a:cs typeface="Arial" pitchFamily="34" charset="0"/>
              </a:rPr>
              <a:t>: </a:t>
            </a:r>
            <a:r>
              <a:rPr lang="vi-VN" sz="2000">
                <a:solidFill>
                  <a:srgbClr val="C00000"/>
                </a:solidFill>
              </a:rPr>
              <a:t>Chỉ ghi điểm từng câu và tổng điểm toàn bài </a:t>
            </a:r>
            <a:r>
              <a:rPr lang="vi-VN" sz="2000"/>
              <a:t>vào vị trí quy định trên tờ giấy thi </a:t>
            </a:r>
            <a:r>
              <a:rPr lang="vi-VN" sz="2000">
                <a:solidFill>
                  <a:srgbClr val="C00000"/>
                </a:solidFill>
              </a:rPr>
              <a:t>sau khi đã thống nhất điểm</a:t>
            </a:r>
            <a:r>
              <a:rPr lang="vi-VN" sz="2000" smtClean="0">
                <a:latin typeface="Arial" pitchFamily="34" charset="0"/>
                <a:cs typeface="Arial" pitchFamily="34" charset="0"/>
              </a:rPr>
              <a:t>; </a:t>
            </a:r>
            <a:r>
              <a:rPr lang="vi-VN" sz="2000" smtClean="0">
                <a:solidFill>
                  <a:srgbClr val="C00000"/>
                </a:solidFill>
                <a:latin typeface="Arial" pitchFamily="34" charset="0"/>
                <a:cs typeface="Arial" pitchFamily="34" charset="0"/>
              </a:rPr>
              <a:t>ghi biên bản thống nhất </a:t>
            </a:r>
            <a:r>
              <a:rPr lang="vi-VN" sz="2000" smtClean="0">
                <a:latin typeface="Arial" pitchFamily="34" charset="0"/>
                <a:cs typeface="Arial" pitchFamily="34" charset="0"/>
              </a:rPr>
              <a:t>ở một số trường hợp.</a:t>
            </a:r>
            <a:endParaRPr lang="vi-VN" sz="2000" dirty="0">
              <a:latin typeface="Arial" pitchFamily="34" charset="0"/>
              <a:cs typeface="Arial" pitchFamily="34" charset="0"/>
            </a:endParaRPr>
          </a:p>
          <a:p>
            <a:pPr algn="just">
              <a:lnSpc>
                <a:spcPct val="100000"/>
              </a:lnSpc>
              <a:spcBef>
                <a:spcPts val="0"/>
              </a:spcBef>
              <a:spcAft>
                <a:spcPts val="600"/>
              </a:spcAft>
              <a:buFontTx/>
              <a:buChar char="-"/>
            </a:pPr>
            <a:r>
              <a:rPr lang="vi-VN" sz="2000" dirty="0">
                <a:latin typeface="Arial" pitchFamily="34" charset="0"/>
                <a:cs typeface="Arial" pitchFamily="34" charset="0"/>
              </a:rPr>
              <a:t>Nhập điểm bài thi tự luận: </a:t>
            </a:r>
          </a:p>
          <a:p>
            <a:pPr lvl="1" algn="just">
              <a:lnSpc>
                <a:spcPct val="100000"/>
              </a:lnSpc>
              <a:spcBef>
                <a:spcPts val="0"/>
              </a:spcBef>
              <a:spcAft>
                <a:spcPts val="600"/>
              </a:spcAft>
            </a:pPr>
            <a:r>
              <a:rPr lang="vi-VN" sz="2000" dirty="0">
                <a:latin typeface="Arial" pitchFamily="34" charset="0"/>
                <a:cs typeface="Arial" pitchFamily="34" charset="0"/>
              </a:rPr>
              <a:t>+ Tổ nhập điểm thuộc Ban Thư ký Hội đồng thi, Tổ trưởng do lãnh đạo hoặc ủy viên Ban Thư ký Hội đồng thi kiêm nhiệm; </a:t>
            </a:r>
            <a:r>
              <a:rPr lang="vi-VN" sz="2000" dirty="0">
                <a:solidFill>
                  <a:srgbClr val="FF0000"/>
                </a:solidFill>
                <a:latin typeface="Arial" pitchFamily="34" charset="0"/>
                <a:cs typeface="Arial" pitchFamily="34" charset="0"/>
              </a:rPr>
              <a:t>Tổ nhập điểm gồm ít nhất hai nhóm khác nhau, mỗi nhóm gồm ít nhất ba người</a:t>
            </a:r>
            <a:r>
              <a:rPr lang="vi-VN" sz="2000" dirty="0">
                <a:latin typeface="Arial" pitchFamily="34" charset="0"/>
                <a:cs typeface="Arial" pitchFamily="34" charset="0"/>
              </a:rPr>
              <a:t>;</a:t>
            </a:r>
          </a:p>
          <a:p>
            <a:pPr lvl="1" algn="just">
              <a:lnSpc>
                <a:spcPct val="100000"/>
              </a:lnSpc>
              <a:spcBef>
                <a:spcPts val="0"/>
              </a:spcBef>
              <a:spcAft>
                <a:spcPts val="600"/>
              </a:spcAft>
            </a:pPr>
            <a:r>
              <a:rPr lang="vi-VN" sz="2000" dirty="0">
                <a:latin typeface="Arial" pitchFamily="34" charset="0"/>
                <a:cs typeface="Arial" pitchFamily="34" charset="0"/>
              </a:rPr>
              <a:t>+ Tổ nhập điểm thực hiện nhập điểm bài thi tự luận theo </a:t>
            </a:r>
            <a:r>
              <a:rPr lang="vi-VN" sz="2000" dirty="0">
                <a:solidFill>
                  <a:srgbClr val="FF0000"/>
                </a:solidFill>
                <a:latin typeface="Arial" pitchFamily="34" charset="0"/>
                <a:cs typeface="Arial" pitchFamily="34" charset="0"/>
              </a:rPr>
              <a:t>hai vòng độc lập bảo đảm mỗi vòng do một nhóm khác nhau thực hiện </a:t>
            </a:r>
            <a:r>
              <a:rPr lang="vi-VN" sz="2000" dirty="0">
                <a:latin typeface="Arial" pitchFamily="34" charset="0"/>
                <a:cs typeface="Arial" pitchFamily="34" charset="0"/>
              </a:rPr>
              <a:t>trên phần mềm Hỗ trợ chấm thi dưới sự </a:t>
            </a:r>
            <a:r>
              <a:rPr lang="vi-VN" sz="2000" dirty="0">
                <a:solidFill>
                  <a:srgbClr val="FF0000"/>
                </a:solidFill>
                <a:latin typeface="Arial" pitchFamily="34" charset="0"/>
                <a:cs typeface="Arial" pitchFamily="34" charset="0"/>
              </a:rPr>
              <a:t>chứng kiến, giám sát của thanh </a:t>
            </a:r>
            <a:r>
              <a:rPr lang="vi-VN" sz="2000">
                <a:solidFill>
                  <a:srgbClr val="FF0000"/>
                </a:solidFill>
                <a:latin typeface="Arial" pitchFamily="34" charset="0"/>
                <a:cs typeface="Arial" pitchFamily="34" charset="0"/>
              </a:rPr>
              <a:t>tra</a:t>
            </a:r>
            <a:r>
              <a:rPr lang="vi-VN" sz="2000" smtClean="0">
                <a:latin typeface="Arial" pitchFamily="34" charset="0"/>
                <a:cs typeface="Arial" pitchFamily="34" charset="0"/>
              </a:rPr>
              <a:t>.</a:t>
            </a:r>
            <a:endParaRPr lang="vi-VN" sz="2000" dirty="0">
              <a:latin typeface="Arial" pitchFamily="34" charset="0"/>
              <a:cs typeface="Arial" pitchFamily="34" charset="0"/>
            </a:endParaRP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3794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kern="0">
                <a:solidFill>
                  <a:schemeClr val="bg1">
                    <a:lumMod val="50000"/>
                  </a:schemeClr>
                </a:solidFill>
                <a:latin typeface="+mj-lt"/>
                <a:ea typeface="Source Sans Pro"/>
                <a:cs typeface="Source Sans Pro"/>
                <a:sym typeface="Source Sans Pro"/>
              </a:rPr>
              <a:t>Mô hình tổ chức và nhân lực tham gia</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Diagram 1">
            <a:extLst>
              <a:ext uri="{FF2B5EF4-FFF2-40B4-BE49-F238E27FC236}">
                <a16:creationId xmlns="" xmlns:a16="http://schemas.microsoft.com/office/drawing/2014/main" id="{E867EDBC-D95B-4EE9-A1FD-49B7DF94E590}"/>
              </a:ext>
            </a:extLst>
          </p:cNvPr>
          <p:cNvGraphicFramePr/>
          <p:nvPr>
            <p:extLst>
              <p:ext uri="{D42A27DB-BD31-4B8C-83A1-F6EECF244321}">
                <p14:modId xmlns:p14="http://schemas.microsoft.com/office/powerpoint/2010/main" val="213304118"/>
              </p:ext>
            </p:extLst>
          </p:nvPr>
        </p:nvGraphicFramePr>
        <p:xfrm>
          <a:off x="562304" y="1093304"/>
          <a:ext cx="3965713" cy="2340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 xmlns:a16="http://schemas.microsoft.com/office/drawing/2014/main" id="{042D7814-9E1F-4524-BF68-31E8C684286D}"/>
              </a:ext>
            </a:extLst>
          </p:cNvPr>
          <p:cNvGraphicFramePr/>
          <p:nvPr>
            <p:extLst>
              <p:ext uri="{D42A27DB-BD31-4B8C-83A1-F6EECF244321}">
                <p14:modId xmlns:p14="http://schemas.microsoft.com/office/powerpoint/2010/main" val="2225638997"/>
              </p:ext>
            </p:extLst>
          </p:nvPr>
        </p:nvGraphicFramePr>
        <p:xfrm>
          <a:off x="1551761" y="1124835"/>
          <a:ext cx="7231117" cy="37101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Group 13">
            <a:extLst>
              <a:ext uri="{FF2B5EF4-FFF2-40B4-BE49-F238E27FC236}">
                <a16:creationId xmlns="" xmlns:a16="http://schemas.microsoft.com/office/drawing/2014/main" id="{596A73D9-3F23-44A5-8AE9-60C5130B78F1}"/>
              </a:ext>
            </a:extLst>
          </p:cNvPr>
          <p:cNvGrpSpPr/>
          <p:nvPr/>
        </p:nvGrpSpPr>
        <p:grpSpPr>
          <a:xfrm>
            <a:off x="3539873" y="2780814"/>
            <a:ext cx="706306" cy="417391"/>
            <a:chOff x="4509010" y="1644134"/>
            <a:chExt cx="352012" cy="417391"/>
          </a:xfrm>
        </p:grpSpPr>
        <p:sp>
          <p:nvSpPr>
            <p:cNvPr id="15" name="Arrow: Right 14">
              <a:extLst>
                <a:ext uri="{FF2B5EF4-FFF2-40B4-BE49-F238E27FC236}">
                  <a16:creationId xmlns="" xmlns:a16="http://schemas.microsoft.com/office/drawing/2014/main" id="{89F6C60B-0799-4BC7-80A3-D990169A058A}"/>
                </a:ext>
              </a:extLst>
            </p:cNvPr>
            <p:cNvSpPr/>
            <p:nvPr/>
          </p:nvSpPr>
          <p:spPr>
            <a:xfrm rot="21592785">
              <a:off x="4509010" y="1644134"/>
              <a:ext cx="352012" cy="417391"/>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1">
              <a:schemeClr val="dk1">
                <a:tint val="60000"/>
                <a:hueOff val="0"/>
                <a:satOff val="0"/>
                <a:lumOff val="0"/>
                <a:alphaOff val="0"/>
              </a:schemeClr>
            </a:effectRef>
            <a:fontRef idx="minor">
              <a:schemeClr val="dk1">
                <a:hueOff val="0"/>
                <a:satOff val="0"/>
                <a:lumOff val="0"/>
                <a:alphaOff val="0"/>
              </a:schemeClr>
            </a:fontRef>
          </p:style>
        </p:sp>
        <p:sp>
          <p:nvSpPr>
            <p:cNvPr id="16" name="Arrow: Right 4">
              <a:extLst>
                <a:ext uri="{FF2B5EF4-FFF2-40B4-BE49-F238E27FC236}">
                  <a16:creationId xmlns="" xmlns:a16="http://schemas.microsoft.com/office/drawing/2014/main" id="{077312AF-D794-4EE9-BABC-F5C9742886EA}"/>
                </a:ext>
              </a:extLst>
            </p:cNvPr>
            <p:cNvSpPr txBox="1"/>
            <p:nvPr/>
          </p:nvSpPr>
          <p:spPr>
            <a:xfrm rot="21592785">
              <a:off x="4509010" y="1727723"/>
              <a:ext cx="246408" cy="2504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vi-VN" sz="1700" kern="1200"/>
            </a:p>
          </p:txBody>
        </p:sp>
      </p:grpSp>
      <p:sp>
        <p:nvSpPr>
          <p:cNvPr id="3" name="TextBox 2">
            <a:extLst>
              <a:ext uri="{FF2B5EF4-FFF2-40B4-BE49-F238E27FC236}">
                <a16:creationId xmlns="" xmlns:a16="http://schemas.microsoft.com/office/drawing/2014/main" id="{9F36A4A9-D1A0-40F9-AF38-398C3768EC3B}"/>
              </a:ext>
            </a:extLst>
          </p:cNvPr>
          <p:cNvSpPr txBox="1"/>
          <p:nvPr/>
        </p:nvSpPr>
        <p:spPr>
          <a:xfrm>
            <a:off x="767255" y="3657600"/>
            <a:ext cx="7919545" cy="1015663"/>
          </a:xfrm>
          <a:prstGeom prst="rect">
            <a:avLst/>
          </a:prstGeom>
          <a:noFill/>
        </p:spPr>
        <p:txBody>
          <a:bodyPr wrap="square" rtlCol="0">
            <a:spAutoFit/>
          </a:bodyPr>
          <a:lstStyle/>
          <a:p>
            <a:pPr algn="just"/>
            <a:r>
              <a:rPr lang="vi-VN" sz="2000" dirty="0">
                <a:solidFill>
                  <a:schemeClr val="accent2">
                    <a:lumMod val="75000"/>
                  </a:schemeClr>
                </a:solidFill>
              </a:rPr>
              <a:t>Quy định rõ: Tiêu chuẩn và điều kiện; trách nhiệm, nhiệm vụ và quyền hạn của các thành viên các ban, hội đồng và tham gia công tác thi (được </a:t>
            </a:r>
            <a:r>
              <a:rPr lang="vi-VN" sz="2000">
                <a:solidFill>
                  <a:schemeClr val="accent2">
                    <a:lumMod val="75000"/>
                  </a:schemeClr>
                </a:solidFill>
              </a:rPr>
              <a:t>phân </a:t>
            </a:r>
            <a:r>
              <a:rPr lang="vi-VN" sz="2000" smtClean="0">
                <a:solidFill>
                  <a:schemeClr val="accent2">
                    <a:lumMod val="75000"/>
                  </a:schemeClr>
                </a:solidFill>
              </a:rPr>
              <a:t>công, ủy nhiệm và ủy quyền). </a:t>
            </a:r>
            <a:endParaRPr lang="vi-VN" sz="2000" dirty="0">
              <a:solidFill>
                <a:schemeClr val="accent2">
                  <a:lumMod val="75000"/>
                </a:schemeClr>
              </a:solidFill>
            </a:endParaRPr>
          </a:p>
        </p:txBody>
      </p:sp>
      <p:pic>
        <p:nvPicPr>
          <p:cNvPr id="17" name="Picture 16">
            <a:extLst>
              <a:ext uri="{FF2B5EF4-FFF2-40B4-BE49-F238E27FC236}">
                <a16:creationId xmlns="" xmlns:a16="http://schemas.microsoft.com/office/drawing/2014/main" id="{021194BF-E158-4F06-B49D-F667DC536E8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18" name="5-Point Star 17"/>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2376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phúc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khảo</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11757" y="914402"/>
            <a:ext cx="8475044" cy="3524042"/>
          </a:xfrm>
          <a:prstGeom prst="rect">
            <a:avLst/>
          </a:prstGeom>
          <a:noFill/>
        </p:spPr>
        <p:txBody>
          <a:bodyPr wrap="square" rtlCol="0">
            <a:spAutoFit/>
          </a:bodyPr>
          <a:lstStyle/>
          <a:p>
            <a:pPr marL="0" indent="0" algn="just">
              <a:lnSpc>
                <a:spcPct val="100000"/>
              </a:lnSpc>
              <a:spcAft>
                <a:spcPts val="600"/>
              </a:spcAft>
              <a:buNone/>
            </a:pPr>
            <a:r>
              <a:rPr lang="en-US" sz="1800" b="1" dirty="0">
                <a:latin typeface="Arial" pitchFamily="34" charset="0"/>
                <a:cs typeface="Arial" pitchFamily="34" charset="0"/>
              </a:rPr>
              <a:t>5. </a:t>
            </a:r>
            <a:r>
              <a:rPr lang="en-US" sz="1800" b="1" dirty="0" err="1">
                <a:latin typeface="Arial" pitchFamily="34" charset="0"/>
                <a:cs typeface="Arial" pitchFamily="34" charset="0"/>
              </a:rPr>
              <a:t>Chấm</a:t>
            </a:r>
            <a:r>
              <a:rPr lang="en-US" sz="1800" b="1" dirty="0">
                <a:latin typeface="Arial" pitchFamily="34" charset="0"/>
                <a:cs typeface="Arial" pitchFamily="34" charset="0"/>
              </a:rPr>
              <a:t> </a:t>
            </a:r>
            <a:r>
              <a:rPr lang="en-US" sz="1800" b="1" dirty="0" err="1">
                <a:latin typeface="Arial" pitchFamily="34" charset="0"/>
                <a:cs typeface="Arial" pitchFamily="34" charset="0"/>
              </a:rPr>
              <a:t>thi</a:t>
            </a:r>
            <a:r>
              <a:rPr lang="en-US" sz="1800" b="1" dirty="0">
                <a:latin typeface="Arial" pitchFamily="34" charset="0"/>
                <a:cs typeface="Arial" pitchFamily="34" charset="0"/>
              </a:rPr>
              <a:t> </a:t>
            </a:r>
            <a:r>
              <a:rPr lang="en-US" sz="1800" b="1" dirty="0" err="1">
                <a:latin typeface="Arial" pitchFamily="34" charset="0"/>
                <a:cs typeface="Arial" pitchFamily="34" charset="0"/>
              </a:rPr>
              <a:t>kiểm</a:t>
            </a:r>
            <a:r>
              <a:rPr lang="en-US" sz="1800" b="1" dirty="0">
                <a:latin typeface="Arial" pitchFamily="34" charset="0"/>
                <a:cs typeface="Arial" pitchFamily="34" charset="0"/>
              </a:rPr>
              <a:t> </a:t>
            </a:r>
            <a:r>
              <a:rPr lang="en-US" sz="1800" b="1" dirty="0" err="1">
                <a:latin typeface="Arial" pitchFamily="34" charset="0"/>
                <a:cs typeface="Arial" pitchFamily="34" charset="0"/>
              </a:rPr>
              <a:t>tra</a:t>
            </a:r>
            <a:r>
              <a:rPr lang="en-US" sz="1800" b="1" dirty="0">
                <a:latin typeface="Arial" pitchFamily="34" charset="0"/>
                <a:cs typeface="Arial" pitchFamily="34" charset="0"/>
              </a:rPr>
              <a:t> </a:t>
            </a:r>
            <a:r>
              <a:rPr lang="en-US" sz="1800" b="1" dirty="0" err="1">
                <a:latin typeface="Arial" pitchFamily="34" charset="0"/>
                <a:cs typeface="Arial" pitchFamily="34" charset="0"/>
              </a:rPr>
              <a:t>bài</a:t>
            </a:r>
            <a:r>
              <a:rPr lang="en-US" sz="1800" b="1" dirty="0">
                <a:latin typeface="Arial" pitchFamily="34" charset="0"/>
                <a:cs typeface="Arial" pitchFamily="34" charset="0"/>
              </a:rPr>
              <a:t> </a:t>
            </a:r>
            <a:r>
              <a:rPr lang="en-US" sz="1800" b="1" dirty="0" err="1">
                <a:latin typeface="Arial" pitchFamily="34" charset="0"/>
                <a:cs typeface="Arial" pitchFamily="34" charset="0"/>
              </a:rPr>
              <a:t>thi</a:t>
            </a:r>
            <a:r>
              <a:rPr lang="en-US" sz="1800" b="1" dirty="0">
                <a:latin typeface="Arial" pitchFamily="34" charset="0"/>
                <a:cs typeface="Arial" pitchFamily="34" charset="0"/>
              </a:rPr>
              <a:t> </a:t>
            </a:r>
            <a:r>
              <a:rPr lang="en-US" sz="1800" b="1" dirty="0" err="1">
                <a:latin typeface="Arial" pitchFamily="34" charset="0"/>
                <a:cs typeface="Arial" pitchFamily="34" charset="0"/>
              </a:rPr>
              <a:t>tự</a:t>
            </a:r>
            <a:r>
              <a:rPr lang="en-US" sz="1800" b="1" dirty="0">
                <a:latin typeface="Arial" pitchFamily="34" charset="0"/>
                <a:cs typeface="Arial" pitchFamily="34" charset="0"/>
              </a:rPr>
              <a:t> </a:t>
            </a:r>
            <a:r>
              <a:rPr lang="en-US" sz="1800" b="1" dirty="0" err="1">
                <a:latin typeface="Arial" pitchFamily="34" charset="0"/>
                <a:cs typeface="Arial" pitchFamily="34" charset="0"/>
              </a:rPr>
              <a:t>luận</a:t>
            </a:r>
            <a:r>
              <a:rPr lang="en-US" sz="1800" b="1" dirty="0">
                <a:latin typeface="Arial" pitchFamily="34" charset="0"/>
                <a:cs typeface="Arial" pitchFamily="34" charset="0"/>
              </a:rPr>
              <a:t>:</a:t>
            </a:r>
          </a:p>
          <a:p>
            <a:pPr marL="285750" indent="-285750" algn="just">
              <a:lnSpc>
                <a:spcPct val="100000"/>
              </a:lnSpc>
              <a:spcAft>
                <a:spcPts val="600"/>
              </a:spcAft>
              <a:buFont typeface="Arial" panose="020B0604020202020204" pitchFamily="34" charset="0"/>
              <a:buChar char="•"/>
            </a:pPr>
            <a:r>
              <a:rPr lang="vi-VN" sz="1800" dirty="0">
                <a:latin typeface="Arial" pitchFamily="34" charset="0"/>
                <a:cs typeface="Arial" pitchFamily="34" charset="0"/>
              </a:rPr>
              <a:t>CBChT thực hiện chấm kiểm tra </a:t>
            </a:r>
            <a:r>
              <a:rPr lang="vi-VN" sz="1800" dirty="0">
                <a:solidFill>
                  <a:srgbClr val="FF0000"/>
                </a:solidFill>
                <a:latin typeface="Arial" pitchFamily="34" charset="0"/>
                <a:cs typeface="Arial" pitchFamily="34" charset="0"/>
              </a:rPr>
              <a:t>không đồng thời thực hiện nhiệm vụ</a:t>
            </a:r>
            <a:r>
              <a:rPr lang="vi-VN" sz="1800" dirty="0">
                <a:latin typeface="Arial" pitchFamily="34" charset="0"/>
                <a:cs typeface="Arial" pitchFamily="34" charset="0"/>
              </a:rPr>
              <a:t> khác tại Ban Chấm thi tự luận và Ban Thư ký Hội đồng thi. </a:t>
            </a:r>
          </a:p>
          <a:p>
            <a:pPr marL="285750" indent="-285750" algn="just">
              <a:lnSpc>
                <a:spcPct val="100000"/>
              </a:lnSpc>
              <a:spcAft>
                <a:spcPts val="600"/>
              </a:spcAft>
              <a:buFont typeface="Arial" panose="020B0604020202020204" pitchFamily="34" charset="0"/>
              <a:buChar char="•"/>
            </a:pPr>
            <a:r>
              <a:rPr lang="vi-VN" sz="1800" dirty="0">
                <a:latin typeface="Arial" pitchFamily="34" charset="0"/>
                <a:cs typeface="Arial" pitchFamily="34" charset="0"/>
              </a:rPr>
              <a:t>Thực hiện chấm kiểm tra </a:t>
            </a:r>
            <a:r>
              <a:rPr lang="vi-VN" sz="1800" dirty="0">
                <a:solidFill>
                  <a:srgbClr val="FF0000"/>
                </a:solidFill>
                <a:latin typeface="Arial" pitchFamily="34" charset="0"/>
                <a:cs typeface="Arial" pitchFamily="34" charset="0"/>
              </a:rPr>
              <a:t>ít nhất 5% số lượng bài thi tự luận</a:t>
            </a:r>
            <a:r>
              <a:rPr lang="vi-VN" sz="1800" dirty="0">
                <a:latin typeface="Arial" pitchFamily="34" charset="0"/>
                <a:cs typeface="Arial" pitchFamily="34" charset="0"/>
              </a:rPr>
              <a:t> đã được CBChT chấm thi chấm xong </a:t>
            </a:r>
            <a:r>
              <a:rPr lang="vi-VN" sz="1800" dirty="0">
                <a:solidFill>
                  <a:srgbClr val="FF0000"/>
                </a:solidFill>
                <a:latin typeface="Arial" pitchFamily="34" charset="0"/>
                <a:cs typeface="Arial" pitchFamily="34" charset="0"/>
              </a:rPr>
              <a:t>lần chấm thứ nhất hoặc lần chấm </a:t>
            </a:r>
            <a:r>
              <a:rPr lang="vi-VN" sz="1800">
                <a:solidFill>
                  <a:srgbClr val="FF0000"/>
                </a:solidFill>
                <a:latin typeface="Arial" pitchFamily="34" charset="0"/>
                <a:cs typeface="Arial" pitchFamily="34" charset="0"/>
              </a:rPr>
              <a:t>thứ </a:t>
            </a:r>
            <a:r>
              <a:rPr lang="vi-VN" sz="1800" smtClean="0">
                <a:solidFill>
                  <a:srgbClr val="FF0000"/>
                </a:solidFill>
                <a:latin typeface="Arial" pitchFamily="34" charset="0"/>
                <a:cs typeface="Arial" pitchFamily="34" charset="0"/>
              </a:rPr>
              <a:t>hai</a:t>
            </a:r>
            <a:r>
              <a:rPr lang="vi-VN" sz="1800" smtClean="0">
                <a:latin typeface="Arial" pitchFamily="34" charset="0"/>
                <a:cs typeface="Arial" pitchFamily="34" charset="0"/>
              </a:rPr>
              <a:t>;</a:t>
            </a:r>
            <a:endParaRPr lang="vi-VN" sz="1800" dirty="0">
              <a:latin typeface="Arial" pitchFamily="34" charset="0"/>
              <a:cs typeface="Arial" pitchFamily="34" charset="0"/>
            </a:endParaRPr>
          </a:p>
          <a:p>
            <a:pPr marL="285750" indent="-285750" algn="just">
              <a:lnSpc>
                <a:spcPct val="100000"/>
              </a:lnSpc>
              <a:spcAft>
                <a:spcPts val="600"/>
              </a:spcAft>
              <a:buFont typeface="Arial" panose="020B0604020202020204" pitchFamily="34" charset="0"/>
              <a:buChar char="•"/>
            </a:pPr>
            <a:r>
              <a:rPr lang="vi-VN" sz="1800" dirty="0">
                <a:latin typeface="Arial" pitchFamily="34" charset="0"/>
                <a:cs typeface="Arial" pitchFamily="34" charset="0"/>
              </a:rPr>
              <a:t>Tổ trưởng Tổ Chấm kiểm tra tổng hợp và báo cáo kết quả chấm kiểm tra và </a:t>
            </a:r>
            <a:r>
              <a:rPr lang="vi-VN" sz="1800" dirty="0">
                <a:solidFill>
                  <a:srgbClr val="FF0000"/>
                </a:solidFill>
                <a:latin typeface="Arial" pitchFamily="34" charset="0"/>
                <a:cs typeface="Arial" pitchFamily="34" charset="0"/>
              </a:rPr>
              <a:t>có thể kiến nghị, đề xuất</a:t>
            </a:r>
            <a:r>
              <a:rPr lang="vi-VN" sz="1800" dirty="0">
                <a:latin typeface="Arial" pitchFamily="34" charset="0"/>
                <a:cs typeface="Arial" pitchFamily="34" charset="0"/>
              </a:rPr>
              <a:t> với Trưởng ban Chấm thi </a:t>
            </a:r>
            <a:r>
              <a:rPr lang="vi-VN" sz="1800">
                <a:latin typeface="Arial" pitchFamily="34" charset="0"/>
                <a:cs typeface="Arial" pitchFamily="34" charset="0"/>
              </a:rPr>
              <a:t>tự </a:t>
            </a:r>
            <a:r>
              <a:rPr lang="vi-VN" sz="1800" smtClean="0">
                <a:latin typeface="Arial" pitchFamily="34" charset="0"/>
                <a:cs typeface="Arial" pitchFamily="34" charset="0"/>
              </a:rPr>
              <a:t>luận;</a:t>
            </a:r>
            <a:endParaRPr lang="vi-VN" sz="1800" dirty="0">
              <a:latin typeface="Arial" pitchFamily="34" charset="0"/>
              <a:cs typeface="Arial" pitchFamily="34" charset="0"/>
            </a:endParaRPr>
          </a:p>
          <a:p>
            <a:pPr marL="285750" indent="-285750" algn="just">
              <a:lnSpc>
                <a:spcPct val="100000"/>
              </a:lnSpc>
              <a:spcAft>
                <a:spcPts val="600"/>
              </a:spcAft>
              <a:buFont typeface="Arial" panose="020B0604020202020204" pitchFamily="34" charset="0"/>
              <a:buChar char="•"/>
            </a:pPr>
            <a:r>
              <a:rPr lang="vi-VN" sz="1800" dirty="0">
                <a:latin typeface="Arial" pitchFamily="34" charset="0"/>
                <a:cs typeface="Arial" pitchFamily="34" charset="0"/>
              </a:rPr>
              <a:t>Tổ Chấm kiểm tra </a:t>
            </a:r>
            <a:r>
              <a:rPr lang="vi-VN" sz="1800" dirty="0">
                <a:solidFill>
                  <a:srgbClr val="FF0000"/>
                </a:solidFill>
                <a:latin typeface="Arial" pitchFamily="34" charset="0"/>
                <a:cs typeface="Arial" pitchFamily="34" charset="0"/>
              </a:rPr>
              <a:t>chỉ trực tiếp làm việc với các tổ chấm tự luận và CBChT có liên quan</a:t>
            </a:r>
            <a:r>
              <a:rPr lang="vi-VN" sz="1800" dirty="0">
                <a:latin typeface="Arial" pitchFamily="34" charset="0"/>
                <a:cs typeface="Arial" pitchFamily="34" charset="0"/>
              </a:rPr>
              <a:t> (phải ghi biên bản làm việc) </a:t>
            </a:r>
            <a:r>
              <a:rPr lang="vi-VN" sz="1800" dirty="0">
                <a:solidFill>
                  <a:srgbClr val="FF0000"/>
                </a:solidFill>
                <a:latin typeface="Arial" pitchFamily="34" charset="0"/>
                <a:cs typeface="Arial" pitchFamily="34" charset="0"/>
              </a:rPr>
              <a:t>khi có </a:t>
            </a:r>
            <a:r>
              <a:rPr lang="vi-VN" sz="1800">
                <a:solidFill>
                  <a:srgbClr val="FF0000"/>
                </a:solidFill>
                <a:latin typeface="Arial" pitchFamily="34" charset="0"/>
                <a:cs typeface="Arial" pitchFamily="34" charset="0"/>
              </a:rPr>
              <a:t>yêu </a:t>
            </a:r>
            <a:r>
              <a:rPr lang="vi-VN" sz="1800" smtClean="0">
                <a:solidFill>
                  <a:srgbClr val="FF0000"/>
                </a:solidFill>
                <a:latin typeface="Arial" pitchFamily="34" charset="0"/>
                <a:cs typeface="Arial" pitchFamily="34" charset="0"/>
              </a:rPr>
              <a:t>cầu</a:t>
            </a:r>
            <a:r>
              <a:rPr lang="vi-VN" sz="1800" smtClean="0">
                <a:latin typeface="Arial" pitchFamily="34" charset="0"/>
                <a:cs typeface="Arial" pitchFamily="34" charset="0"/>
              </a:rPr>
              <a:t>;</a:t>
            </a:r>
            <a:endParaRPr lang="vi-VN" sz="1800" dirty="0">
              <a:latin typeface="Arial" pitchFamily="34" charset="0"/>
              <a:cs typeface="Arial" pitchFamily="34" charset="0"/>
            </a:endParaRPr>
          </a:p>
          <a:p>
            <a:pPr marL="285750" indent="-285750" algn="just">
              <a:lnSpc>
                <a:spcPct val="100000"/>
              </a:lnSpc>
              <a:spcAft>
                <a:spcPts val="600"/>
              </a:spcAft>
              <a:buFont typeface="Arial" panose="020B0604020202020204" pitchFamily="34" charset="0"/>
              <a:buChar char="•"/>
            </a:pPr>
            <a:r>
              <a:rPr lang="vi-VN" sz="1800" dirty="0">
                <a:latin typeface="Arial" pitchFamily="34" charset="0"/>
                <a:cs typeface="Arial" pitchFamily="34" charset="0"/>
              </a:rPr>
              <a:t>Trưởng ban Chấm thi tự luận quyết định việc </a:t>
            </a:r>
            <a:r>
              <a:rPr lang="vi-VN" sz="1800" dirty="0">
                <a:solidFill>
                  <a:srgbClr val="FF0000"/>
                </a:solidFill>
                <a:latin typeface="Arial" pitchFamily="34" charset="0"/>
                <a:cs typeface="Arial" pitchFamily="34" charset="0"/>
              </a:rPr>
              <a:t>tổ chức đối thoại hay không đối thoại</a:t>
            </a:r>
            <a:r>
              <a:rPr lang="vi-VN" sz="1800" dirty="0">
                <a:latin typeface="Arial" pitchFamily="34" charset="0"/>
                <a:cs typeface="Arial" pitchFamily="34" charset="0"/>
              </a:rPr>
              <a:t> giữa những người chấm thi và chấm kiểm tra.</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98817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phúc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khảo</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98383" y="914402"/>
            <a:ext cx="8388417" cy="3554819"/>
          </a:xfrm>
          <a:prstGeom prst="rect">
            <a:avLst/>
          </a:prstGeom>
          <a:noFill/>
        </p:spPr>
        <p:txBody>
          <a:bodyPr wrap="square" rtlCol="0">
            <a:spAutoFit/>
          </a:bodyPr>
          <a:lstStyle/>
          <a:p>
            <a:pPr marL="0" indent="0" algn="just">
              <a:lnSpc>
                <a:spcPct val="100000"/>
              </a:lnSpc>
              <a:spcAft>
                <a:spcPts val="600"/>
              </a:spcAft>
              <a:buNone/>
            </a:pPr>
            <a:r>
              <a:rPr lang="en-US" sz="2000" b="1" dirty="0">
                <a:latin typeface="Arial" pitchFamily="34" charset="0"/>
                <a:cs typeface="Arial" pitchFamily="34" charset="0"/>
              </a:rPr>
              <a:t>6. </a:t>
            </a:r>
            <a:r>
              <a:rPr lang="en-US" sz="2000" b="1" dirty="0" err="1">
                <a:latin typeface="Arial" pitchFamily="34" charset="0"/>
                <a:cs typeface="Arial" pitchFamily="34" charset="0"/>
              </a:rPr>
              <a:t>Khớp</a:t>
            </a:r>
            <a:r>
              <a:rPr lang="en-US" sz="2000" b="1" dirty="0">
                <a:latin typeface="Arial" pitchFamily="34" charset="0"/>
                <a:cs typeface="Arial" pitchFamily="34" charset="0"/>
              </a:rPr>
              <a:t> </a:t>
            </a:r>
            <a:r>
              <a:rPr lang="en-US" sz="2000" b="1" dirty="0" err="1">
                <a:latin typeface="Arial" pitchFamily="34" charset="0"/>
                <a:cs typeface="Arial" pitchFamily="34" charset="0"/>
              </a:rPr>
              <a:t>phách</a:t>
            </a:r>
            <a:r>
              <a:rPr lang="en-US" sz="2000" b="1" dirty="0">
                <a:latin typeface="Arial" pitchFamily="34" charset="0"/>
                <a:cs typeface="Arial" pitchFamily="34" charset="0"/>
              </a:rPr>
              <a:t> </a:t>
            </a:r>
            <a:r>
              <a:rPr lang="en-US" sz="2000" b="1" dirty="0" err="1">
                <a:latin typeface="Arial" pitchFamily="34" charset="0"/>
                <a:cs typeface="Arial" pitchFamily="34" charset="0"/>
              </a:rPr>
              <a:t>bài</a:t>
            </a:r>
            <a:r>
              <a:rPr lang="en-US" sz="2000" b="1" dirty="0">
                <a:latin typeface="Arial" pitchFamily="34" charset="0"/>
                <a:cs typeface="Arial" pitchFamily="34" charset="0"/>
              </a:rPr>
              <a:t> </a:t>
            </a:r>
            <a:r>
              <a:rPr lang="en-US" sz="2000" b="1" dirty="0" err="1">
                <a:latin typeface="Arial" pitchFamily="34" charset="0"/>
                <a:cs typeface="Arial" pitchFamily="34" charset="0"/>
              </a:rPr>
              <a:t>thi</a:t>
            </a:r>
            <a:r>
              <a:rPr lang="en-US" sz="2000" b="1" dirty="0">
                <a:latin typeface="Arial" pitchFamily="34" charset="0"/>
                <a:cs typeface="Arial" pitchFamily="34" charset="0"/>
              </a:rPr>
              <a:t> </a:t>
            </a:r>
            <a:r>
              <a:rPr lang="en-US" sz="2000" b="1" dirty="0" err="1">
                <a:latin typeface="Arial" pitchFamily="34" charset="0"/>
                <a:cs typeface="Arial" pitchFamily="34" charset="0"/>
              </a:rPr>
              <a:t>tự</a:t>
            </a:r>
            <a:r>
              <a:rPr lang="en-US" sz="2000" b="1" dirty="0">
                <a:latin typeface="Arial" pitchFamily="34" charset="0"/>
                <a:cs typeface="Arial" pitchFamily="34" charset="0"/>
              </a:rPr>
              <a:t> </a:t>
            </a:r>
            <a:r>
              <a:rPr lang="en-US" sz="2000" b="1" dirty="0" err="1">
                <a:latin typeface="Arial" pitchFamily="34" charset="0"/>
                <a:cs typeface="Arial" pitchFamily="34" charset="0"/>
              </a:rPr>
              <a:t>luận</a:t>
            </a:r>
            <a:r>
              <a:rPr lang="en-US" sz="2000" b="1" dirty="0">
                <a:latin typeface="Arial" pitchFamily="34" charset="0"/>
                <a:cs typeface="Arial" pitchFamily="34" charset="0"/>
              </a:rPr>
              <a:t>:</a:t>
            </a:r>
          </a:p>
          <a:p>
            <a:pPr marL="285750" indent="-285750" algn="just">
              <a:lnSpc>
                <a:spcPct val="100000"/>
              </a:lnSpc>
              <a:spcAft>
                <a:spcPts val="600"/>
              </a:spcAft>
              <a:buFont typeface="Arial" panose="020B0604020202020204" pitchFamily="34" charset="0"/>
              <a:buChar char="•"/>
            </a:pPr>
            <a:r>
              <a:rPr lang="vi-VN" sz="2000" dirty="0">
                <a:latin typeface="Arial" pitchFamily="34" charset="0"/>
                <a:cs typeface="Arial" pitchFamily="34" charset="0"/>
              </a:rPr>
              <a:t>Chỉ được thực hiện khớp phách sau khi </a:t>
            </a:r>
            <a:r>
              <a:rPr lang="vi-VN" sz="2000" dirty="0">
                <a:solidFill>
                  <a:srgbClr val="FF0000"/>
                </a:solidFill>
                <a:latin typeface="Arial" panose="020B0604020202020204" pitchFamily="34" charset="0"/>
                <a:cs typeface="Arial" panose="020B0604020202020204" pitchFamily="34" charset="0"/>
              </a:rPr>
              <a:t>đã hoàn thành việc chấm thi và nhập điểm vào phần mềm</a:t>
            </a:r>
            <a:r>
              <a:rPr lang="vi-VN" sz="2000" dirty="0">
                <a:latin typeface="Arial" pitchFamily="34" charset="0"/>
                <a:cs typeface="Arial" pitchFamily="34" charset="0"/>
              </a:rPr>
              <a:t>. </a:t>
            </a:r>
          </a:p>
          <a:p>
            <a:pPr marL="285750" indent="-285750" algn="just">
              <a:lnSpc>
                <a:spcPct val="100000"/>
              </a:lnSpc>
              <a:spcAft>
                <a:spcPts val="600"/>
              </a:spcAft>
              <a:buFont typeface="Arial" panose="020B0604020202020204" pitchFamily="34" charset="0"/>
              <a:buChar char="•"/>
            </a:pPr>
            <a:r>
              <a:rPr lang="vi-VN" sz="2000">
                <a:latin typeface="Arial" pitchFamily="34" charset="0"/>
                <a:cs typeface="Arial" pitchFamily="34" charset="0"/>
              </a:rPr>
              <a:t>Khớp </a:t>
            </a:r>
            <a:r>
              <a:rPr lang="vi-VN" sz="2000" smtClean="0">
                <a:latin typeface="Arial" pitchFamily="34" charset="0"/>
                <a:cs typeface="Arial" pitchFamily="34" charset="0"/>
              </a:rPr>
              <a:t>phách/điểm </a:t>
            </a:r>
            <a:r>
              <a:rPr lang="vi-VN" sz="2000" dirty="0">
                <a:latin typeface="Arial" pitchFamily="34" charset="0"/>
                <a:cs typeface="Arial" pitchFamily="34" charset="0"/>
              </a:rPr>
              <a:t>trên </a:t>
            </a:r>
            <a:r>
              <a:rPr lang="vi-VN" sz="2000">
                <a:latin typeface="Arial" pitchFamily="34" charset="0"/>
                <a:cs typeface="Arial" pitchFamily="34" charset="0"/>
              </a:rPr>
              <a:t>phần </a:t>
            </a:r>
            <a:r>
              <a:rPr lang="vi-VN" sz="2000" smtClean="0">
                <a:latin typeface="Arial" pitchFamily="34" charset="0"/>
                <a:cs typeface="Arial" pitchFamily="34" charset="0"/>
              </a:rPr>
              <a:t>mềm.</a:t>
            </a:r>
            <a:endParaRPr lang="vi-VN" sz="2000" dirty="0">
              <a:latin typeface="Arial" pitchFamily="34" charset="0"/>
              <a:cs typeface="Arial" pitchFamily="34" charset="0"/>
            </a:endParaRPr>
          </a:p>
          <a:p>
            <a:pPr marL="285750" indent="-285750" algn="just">
              <a:lnSpc>
                <a:spcPct val="100000"/>
              </a:lnSpc>
              <a:spcAft>
                <a:spcPts val="600"/>
              </a:spcAft>
              <a:buFont typeface="Arial" panose="020B0604020202020204" pitchFamily="34" charset="0"/>
              <a:buChar char="•"/>
            </a:pPr>
            <a:r>
              <a:rPr lang="vi-VN" sz="2000" dirty="0">
                <a:latin typeface="Arial" pitchFamily="34" charset="0"/>
                <a:cs typeface="Arial" pitchFamily="34" charset="0"/>
              </a:rPr>
              <a:t>Khớp phách bằng tay</a:t>
            </a:r>
            <a:r>
              <a:rPr lang="vi-VN" sz="2000">
                <a:latin typeface="Arial" pitchFamily="34" charset="0"/>
                <a:cs typeface="Arial" pitchFamily="34" charset="0"/>
              </a:rPr>
              <a:t>: </a:t>
            </a:r>
            <a:r>
              <a:rPr lang="vi-VN" sz="2000" smtClean="0">
                <a:latin typeface="Arial" pitchFamily="34" charset="0"/>
                <a:cs typeface="Arial" pitchFamily="34" charset="0"/>
              </a:rPr>
              <a:t>ngẫu </a:t>
            </a:r>
            <a:r>
              <a:rPr lang="vi-VN" sz="2000" dirty="0">
                <a:latin typeface="Arial" pitchFamily="34" charset="0"/>
                <a:cs typeface="Arial" pitchFamily="34" charset="0"/>
              </a:rPr>
              <a:t>nhiên </a:t>
            </a:r>
            <a:r>
              <a:rPr lang="vi-VN" sz="2000" dirty="0">
                <a:solidFill>
                  <a:srgbClr val="FF0000"/>
                </a:solidFill>
                <a:latin typeface="Arial" pitchFamily="34" charset="0"/>
                <a:cs typeface="Arial" pitchFamily="34" charset="0"/>
              </a:rPr>
              <a:t>ít nhất 20% số bài thi tự </a:t>
            </a:r>
            <a:r>
              <a:rPr lang="vi-VN" sz="2000">
                <a:solidFill>
                  <a:srgbClr val="FF0000"/>
                </a:solidFill>
                <a:latin typeface="Arial" pitchFamily="34" charset="0"/>
                <a:cs typeface="Arial" pitchFamily="34" charset="0"/>
              </a:rPr>
              <a:t>luận</a:t>
            </a:r>
            <a:r>
              <a:rPr lang="vi-VN" sz="2000" smtClean="0">
                <a:latin typeface="Arial" pitchFamily="34" charset="0"/>
                <a:cs typeface="Arial" pitchFamily="34" charset="0"/>
              </a:rPr>
              <a:t>;</a:t>
            </a:r>
            <a:endParaRPr lang="vi-VN" sz="2000" dirty="0">
              <a:latin typeface="Arial" pitchFamily="34" charset="0"/>
              <a:cs typeface="Arial" pitchFamily="34" charset="0"/>
            </a:endParaRPr>
          </a:p>
          <a:p>
            <a:pPr marL="285750" indent="-285750" algn="just">
              <a:lnSpc>
                <a:spcPct val="100000"/>
              </a:lnSpc>
              <a:spcAft>
                <a:spcPts val="600"/>
              </a:spcAft>
              <a:buFont typeface="Arial" panose="020B0604020202020204" pitchFamily="34" charset="0"/>
              <a:buChar char="•"/>
            </a:pPr>
            <a:r>
              <a:rPr lang="en-US" sz="2000" dirty="0" err="1">
                <a:solidFill>
                  <a:srgbClr val="FF0000"/>
                </a:solidFill>
                <a:latin typeface="Arial" panose="020B0604020202020204" pitchFamily="34" charset="0"/>
                <a:cs typeface="Arial" panose="020B0604020202020204" pitchFamily="34" charset="0"/>
              </a:rPr>
              <a:t>Các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túi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bài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được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mở</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sử</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dụng</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khớp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phách</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phải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được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niêm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phong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a:t>
            </a:r>
          </a:p>
          <a:p>
            <a:pPr marL="285750" indent="-285750" algn="just">
              <a:lnSpc>
                <a:spcPct val="100000"/>
              </a:lnSpc>
              <a:spcAft>
                <a:spcPts val="600"/>
              </a:spcAft>
              <a:buFont typeface="Arial" panose="020B0604020202020204" pitchFamily="34" charset="0"/>
              <a:buChar char="•"/>
            </a:pP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khớp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túi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riêng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túi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có</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chữ</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ký</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của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những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người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trực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tiếp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thực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và</a:t>
            </a:r>
            <a:r>
              <a:rPr lang="en-US" sz="2000" dirty="0">
                <a:solidFill>
                  <a:srgbClr val="FF0000"/>
                </a:solidFill>
                <a:latin typeface="Arial" panose="020B0604020202020204" pitchFamily="34" charset="0"/>
                <a:cs typeface="Arial" panose="020B0604020202020204" pitchFamily="34" charset="0"/>
              </a:rPr>
              <a:t> </a:t>
            </a:r>
            <a:r>
              <a:rPr lang="en-US" sz="2000" err="1">
                <a:solidFill>
                  <a:srgbClr val="FF0000"/>
                </a:solidFill>
                <a:latin typeface="Arial" panose="020B0604020202020204" pitchFamily="34" charset="0"/>
                <a:cs typeface="Arial" panose="020B0604020202020204" pitchFamily="34" charset="0"/>
              </a:rPr>
              <a:t>thanh</a:t>
            </a:r>
            <a:r>
              <a:rPr lang="en-US" sz="2000">
                <a:solidFill>
                  <a:srgbClr val="FF0000"/>
                </a:solidFill>
                <a:latin typeface="Arial" panose="020B0604020202020204" pitchFamily="34" charset="0"/>
                <a:cs typeface="Arial" panose="020B0604020202020204" pitchFamily="34" charset="0"/>
              </a:rPr>
              <a:t> </a:t>
            </a:r>
            <a:r>
              <a:rPr lang="en-US" sz="2000" smtClean="0">
                <a:solidFill>
                  <a:srgbClr val="FF0000"/>
                </a:solidFill>
                <a:latin typeface="Arial" panose="020B0604020202020204" pitchFamily="34" charset="0"/>
                <a:cs typeface="Arial" panose="020B0604020202020204" pitchFamily="34" charset="0"/>
              </a:rPr>
              <a:t>tra.</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50783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err="1">
                <a:solidFill>
                  <a:schemeClr val="bg1">
                    <a:lumMod val="50000"/>
                  </a:schemeClr>
                </a:solidFill>
                <a:latin typeface="+mj-lt"/>
                <a:ea typeface="Source Sans Pro"/>
                <a:cs typeface="Source Sans Pro"/>
                <a:sym typeface="Source Sans Pro"/>
              </a:rPr>
              <a:t>Chấm</a:t>
            </a:r>
            <a:r>
              <a:rPr lang="en-US" sz="2400" b="1" kern="0">
                <a:solidFill>
                  <a:schemeClr val="bg1">
                    <a:lumMod val="50000"/>
                  </a:schemeClr>
                </a:solidFill>
                <a:latin typeface="+mj-lt"/>
                <a:ea typeface="Source Sans Pro"/>
                <a:cs typeface="Source Sans Pro"/>
                <a:sym typeface="Source Sans Pro"/>
              </a:rPr>
              <a:t> </a:t>
            </a:r>
            <a:r>
              <a:rPr lang="en-US" sz="2400" b="1" kern="0" smtClean="0">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73255" y="914402"/>
            <a:ext cx="8845617" cy="3877985"/>
          </a:xfrm>
          <a:prstGeom prst="rect">
            <a:avLst/>
          </a:prstGeom>
          <a:noFill/>
        </p:spPr>
        <p:txBody>
          <a:bodyPr wrap="square" rtlCol="0">
            <a:spAutoFit/>
          </a:bodyPr>
          <a:lstStyle/>
          <a:p>
            <a:pPr marL="0" indent="0" algn="just">
              <a:spcAft>
                <a:spcPts val="600"/>
              </a:spcAft>
              <a:buNone/>
            </a:pPr>
            <a:r>
              <a:rPr lang="en-US" sz="1800" b="1" dirty="0">
                <a:latin typeface="Arial" pitchFamily="34" charset="0"/>
                <a:cs typeface="Arial" pitchFamily="34" charset="0"/>
              </a:rPr>
              <a:t>4. </a:t>
            </a:r>
            <a:r>
              <a:rPr lang="en-US" sz="1800" b="1" dirty="0" err="1">
                <a:latin typeface="Arial" pitchFamily="34" charset="0"/>
                <a:cs typeface="Arial" pitchFamily="34" charset="0"/>
              </a:rPr>
              <a:t>Chấm</a:t>
            </a:r>
            <a:r>
              <a:rPr lang="en-US" sz="1800" b="1" dirty="0">
                <a:latin typeface="Arial" pitchFamily="34" charset="0"/>
                <a:cs typeface="Arial" pitchFamily="34" charset="0"/>
              </a:rPr>
              <a:t> </a:t>
            </a:r>
            <a:r>
              <a:rPr lang="en-US" sz="1800" b="1" dirty="0" err="1">
                <a:latin typeface="Arial" pitchFamily="34" charset="0"/>
                <a:cs typeface="Arial" pitchFamily="34" charset="0"/>
              </a:rPr>
              <a:t>thi</a:t>
            </a:r>
            <a:r>
              <a:rPr lang="en-US" sz="1800" b="1" dirty="0">
                <a:latin typeface="Arial" pitchFamily="34" charset="0"/>
                <a:cs typeface="Arial" pitchFamily="34" charset="0"/>
              </a:rPr>
              <a:t> </a:t>
            </a:r>
            <a:r>
              <a:rPr lang="en-US" sz="1800" b="1" dirty="0" err="1">
                <a:latin typeface="Arial" pitchFamily="34" charset="0"/>
                <a:cs typeface="Arial" pitchFamily="34" charset="0"/>
              </a:rPr>
              <a:t>trắc</a:t>
            </a:r>
            <a:r>
              <a:rPr lang="en-US" sz="1800" b="1" dirty="0">
                <a:latin typeface="Arial" pitchFamily="34" charset="0"/>
                <a:cs typeface="Arial" pitchFamily="34" charset="0"/>
              </a:rPr>
              <a:t> </a:t>
            </a:r>
            <a:r>
              <a:rPr lang="en-US" sz="1800" b="1" dirty="0" err="1">
                <a:latin typeface="Arial" pitchFamily="34" charset="0"/>
                <a:cs typeface="Arial" pitchFamily="34" charset="0"/>
              </a:rPr>
              <a:t>nghiệm</a:t>
            </a:r>
            <a:r>
              <a:rPr lang="en-US" sz="1800" b="1" dirty="0">
                <a:latin typeface="Arial" pitchFamily="34" charset="0"/>
                <a:cs typeface="Arial" pitchFamily="34" charset="0"/>
              </a:rPr>
              <a:t> (</a:t>
            </a:r>
            <a:r>
              <a:rPr lang="en-US" sz="1800" b="1" dirty="0" err="1">
                <a:latin typeface="Arial" pitchFamily="34" charset="0"/>
                <a:cs typeface="Arial" pitchFamily="34" charset="0"/>
              </a:rPr>
              <a:t>Điều</a:t>
            </a:r>
            <a:r>
              <a:rPr lang="en-US" sz="1800" b="1" dirty="0">
                <a:latin typeface="Arial" pitchFamily="34" charset="0"/>
                <a:cs typeface="Arial" pitchFamily="34" charset="0"/>
              </a:rPr>
              <a:t> 28, 29 </a:t>
            </a:r>
            <a:r>
              <a:rPr lang="en-US" sz="1800" b="1" dirty="0" err="1">
                <a:latin typeface="Arial" pitchFamily="34" charset="0"/>
                <a:cs typeface="Arial" pitchFamily="34" charset="0"/>
              </a:rPr>
              <a:t>và</a:t>
            </a:r>
            <a:r>
              <a:rPr lang="en-US" sz="1800" b="1" dirty="0">
                <a:latin typeface="Arial" pitchFamily="34" charset="0"/>
                <a:cs typeface="Arial" pitchFamily="34" charset="0"/>
              </a:rPr>
              <a:t> </a:t>
            </a:r>
            <a:r>
              <a:rPr lang="en-US" sz="1800" b="1" dirty="0" err="1">
                <a:latin typeface="Arial" pitchFamily="34" charset="0"/>
                <a:cs typeface="Arial" pitchFamily="34" charset="0"/>
              </a:rPr>
              <a:t>Hướng</a:t>
            </a:r>
            <a:r>
              <a:rPr lang="en-US" sz="1800" b="1" dirty="0">
                <a:latin typeface="Arial" pitchFamily="34" charset="0"/>
                <a:cs typeface="Arial" pitchFamily="34" charset="0"/>
              </a:rPr>
              <a:t> </a:t>
            </a:r>
            <a:r>
              <a:rPr lang="en-US" sz="1800" b="1" dirty="0" err="1">
                <a:latin typeface="Arial" pitchFamily="34" charset="0"/>
                <a:cs typeface="Arial" pitchFamily="34" charset="0"/>
              </a:rPr>
              <a:t>dẫn</a:t>
            </a:r>
            <a:r>
              <a:rPr lang="en-US" sz="1800" b="1" dirty="0">
                <a:latin typeface="Arial" pitchFamily="34" charset="0"/>
                <a:cs typeface="Arial" pitchFamily="34" charset="0"/>
              </a:rPr>
              <a:t>, </a:t>
            </a:r>
            <a:r>
              <a:rPr lang="en-US" sz="1800" b="1" dirty="0" err="1">
                <a:latin typeface="Arial" pitchFamily="34" charset="0"/>
                <a:cs typeface="Arial" pitchFamily="34" charset="0"/>
              </a:rPr>
              <a:t>có</a:t>
            </a:r>
            <a:r>
              <a:rPr lang="en-US" sz="1800" b="1" dirty="0">
                <a:latin typeface="Arial" pitchFamily="34" charset="0"/>
                <a:cs typeface="Arial" pitchFamily="34" charset="0"/>
              </a:rPr>
              <a:t> </a:t>
            </a:r>
            <a:r>
              <a:rPr lang="en-US" sz="1800" b="1" dirty="0" err="1">
                <a:latin typeface="Arial" pitchFamily="34" charset="0"/>
                <a:cs typeface="Arial" pitchFamily="34" charset="0"/>
              </a:rPr>
              <a:t>tập</a:t>
            </a:r>
            <a:r>
              <a:rPr lang="en-US" sz="1800" b="1" dirty="0">
                <a:latin typeface="Arial" pitchFamily="34" charset="0"/>
                <a:cs typeface="Arial" pitchFamily="34" charset="0"/>
              </a:rPr>
              <a:t> </a:t>
            </a:r>
            <a:r>
              <a:rPr lang="en-US" sz="1800" b="1" dirty="0" err="1">
                <a:latin typeface="Arial" pitchFamily="34" charset="0"/>
                <a:cs typeface="Arial" pitchFamily="34" charset="0"/>
              </a:rPr>
              <a:t>huấn</a:t>
            </a:r>
            <a:r>
              <a:rPr lang="en-US" sz="1800" b="1" dirty="0">
                <a:latin typeface="Arial" pitchFamily="34" charset="0"/>
                <a:cs typeface="Arial" pitchFamily="34" charset="0"/>
              </a:rPr>
              <a:t> </a:t>
            </a:r>
            <a:r>
              <a:rPr lang="en-US" sz="1800" b="1" dirty="0" err="1">
                <a:latin typeface="Arial" pitchFamily="34" charset="0"/>
                <a:cs typeface="Arial" pitchFamily="34" charset="0"/>
              </a:rPr>
              <a:t>riêng</a:t>
            </a:r>
            <a:r>
              <a:rPr lang="en-US" sz="1800" b="1" dirty="0">
                <a:latin typeface="Arial" pitchFamily="34" charset="0"/>
                <a:cs typeface="Arial" pitchFamily="34" charset="0"/>
              </a:rPr>
              <a:t> </a:t>
            </a:r>
            <a:r>
              <a:rPr lang="en-US" sz="1800" b="1" dirty="0" err="1">
                <a:latin typeface="Arial" pitchFamily="34" charset="0"/>
                <a:cs typeface="Arial" pitchFamily="34" charset="0"/>
              </a:rPr>
              <a:t>về</a:t>
            </a:r>
            <a:r>
              <a:rPr lang="en-US" sz="1800" b="1" dirty="0">
                <a:latin typeface="Arial" pitchFamily="34" charset="0"/>
                <a:cs typeface="Arial" pitchFamily="34" charset="0"/>
              </a:rPr>
              <a:t> </a:t>
            </a:r>
            <a:r>
              <a:rPr lang="en-US" sz="1800" b="1" dirty="0" err="1">
                <a:latin typeface="Arial" pitchFamily="34" charset="0"/>
                <a:cs typeface="Arial" pitchFamily="34" charset="0"/>
              </a:rPr>
              <a:t>phần</a:t>
            </a:r>
            <a:r>
              <a:rPr lang="en-US" sz="1800" b="1" dirty="0">
                <a:latin typeface="Arial" pitchFamily="34" charset="0"/>
                <a:cs typeface="Arial" pitchFamily="34" charset="0"/>
              </a:rPr>
              <a:t> </a:t>
            </a:r>
            <a:r>
              <a:rPr lang="en-US" sz="1800" b="1" dirty="0" err="1">
                <a:latin typeface="Arial" pitchFamily="34" charset="0"/>
                <a:cs typeface="Arial" pitchFamily="34" charset="0"/>
              </a:rPr>
              <a:t>mềm</a:t>
            </a:r>
            <a:r>
              <a:rPr lang="en-US" sz="1800" b="1" dirty="0">
                <a:latin typeface="Arial" pitchFamily="34" charset="0"/>
                <a:cs typeface="Arial" pitchFamily="34" charset="0"/>
              </a:rPr>
              <a:t> </a:t>
            </a:r>
            <a:r>
              <a:rPr lang="en-US" sz="1800" b="1" dirty="0" err="1">
                <a:latin typeface="Arial" pitchFamily="34" charset="0"/>
                <a:cs typeface="Arial" pitchFamily="34" charset="0"/>
              </a:rPr>
              <a:t>và</a:t>
            </a:r>
            <a:r>
              <a:rPr lang="en-US" sz="1800" b="1" dirty="0">
                <a:latin typeface="Arial" pitchFamily="34" charset="0"/>
                <a:cs typeface="Arial" pitchFamily="34" charset="0"/>
              </a:rPr>
              <a:t> </a:t>
            </a:r>
            <a:r>
              <a:rPr lang="en-US" sz="1800" b="1" dirty="0" err="1">
                <a:latin typeface="Arial" pitchFamily="34" charset="0"/>
                <a:cs typeface="Arial" pitchFamily="34" charset="0"/>
              </a:rPr>
              <a:t>quy</a:t>
            </a:r>
            <a:r>
              <a:rPr lang="en-US" sz="1800" b="1" dirty="0">
                <a:latin typeface="Arial" pitchFamily="34" charset="0"/>
                <a:cs typeface="Arial" pitchFamily="34" charset="0"/>
              </a:rPr>
              <a:t> </a:t>
            </a:r>
            <a:r>
              <a:rPr lang="en-US" sz="1800" b="1" dirty="0" err="1">
                <a:latin typeface="Arial" pitchFamily="34" charset="0"/>
                <a:cs typeface="Arial" pitchFamily="34" charset="0"/>
              </a:rPr>
              <a:t>trình</a:t>
            </a:r>
            <a:r>
              <a:rPr lang="en-US" sz="1800" b="1" dirty="0">
                <a:latin typeface="Arial" pitchFamily="34" charset="0"/>
                <a:cs typeface="Arial" pitchFamily="34" charset="0"/>
              </a:rPr>
              <a:t> </a:t>
            </a:r>
            <a:r>
              <a:rPr lang="en-US" sz="1800" b="1" dirty="0" err="1">
                <a:latin typeface="Arial" pitchFamily="34" charset="0"/>
                <a:cs typeface="Arial" pitchFamily="34" charset="0"/>
              </a:rPr>
              <a:t>chấm</a:t>
            </a:r>
            <a:r>
              <a:rPr lang="en-US" sz="1800" b="1" dirty="0">
                <a:latin typeface="Arial" pitchFamily="34" charset="0"/>
                <a:cs typeface="Arial" pitchFamily="34" charset="0"/>
              </a:rPr>
              <a:t>):</a:t>
            </a:r>
          </a:p>
          <a:p>
            <a:pPr algn="just">
              <a:spcAft>
                <a:spcPts val="600"/>
              </a:spcAft>
              <a:buFontTx/>
              <a:buChar char="-"/>
            </a:pPr>
            <a:r>
              <a:rPr lang="vi-VN" sz="1800" dirty="0">
                <a:latin typeface="Arial" pitchFamily="34" charset="0"/>
                <a:cs typeface="Arial" pitchFamily="34" charset="0"/>
              </a:rPr>
              <a:t>Ban chấm thi trắc nghiệm: Tổ Chấm, Tổ thư ký và </a:t>
            </a:r>
            <a:r>
              <a:rPr lang="vi-VN" sz="1800" dirty="0">
                <a:solidFill>
                  <a:srgbClr val="FF0000"/>
                </a:solidFill>
                <a:latin typeface="Arial" pitchFamily="34" charset="0"/>
                <a:cs typeface="Arial" pitchFamily="34" charset="0"/>
              </a:rPr>
              <a:t>Tổ giám sát</a:t>
            </a:r>
            <a:r>
              <a:rPr lang="vi-VN" sz="1800" dirty="0">
                <a:latin typeface="Arial" pitchFamily="34" charset="0"/>
                <a:cs typeface="Arial" pitchFamily="34" charset="0"/>
              </a:rPr>
              <a:t>;</a:t>
            </a:r>
          </a:p>
          <a:p>
            <a:pPr algn="just">
              <a:spcAft>
                <a:spcPts val="600"/>
              </a:spcAft>
              <a:buFontTx/>
              <a:buChar char="-"/>
            </a:pPr>
            <a:r>
              <a:rPr lang="vi-VN" sz="1800" dirty="0">
                <a:solidFill>
                  <a:srgbClr val="FF0000"/>
                </a:solidFill>
                <a:latin typeface="Arial" pitchFamily="34" charset="0"/>
                <a:cs typeface="Arial" pitchFamily="34" charset="0"/>
              </a:rPr>
              <a:t>Bảo đảm các điều kiện </a:t>
            </a:r>
            <a:r>
              <a:rPr lang="vi-VN" sz="1800" dirty="0">
                <a:latin typeface="Arial" pitchFamily="34" charset="0"/>
                <a:cs typeface="Arial" pitchFamily="34" charset="0"/>
              </a:rPr>
              <a:t>về thiết bị, nhân lực, an ninh và an toàn;</a:t>
            </a:r>
          </a:p>
          <a:p>
            <a:pPr algn="just">
              <a:spcAft>
                <a:spcPts val="600"/>
              </a:spcAft>
              <a:buFontTx/>
              <a:buChar char="-"/>
            </a:pPr>
            <a:r>
              <a:rPr lang="vi-VN" sz="1800" dirty="0">
                <a:solidFill>
                  <a:srgbClr val="FF0000"/>
                </a:solidFill>
                <a:latin typeface="Arial" pitchFamily="34" charset="0"/>
                <a:cs typeface="Arial" pitchFamily="34" charset="0"/>
              </a:rPr>
              <a:t>Nghiên cứu kỹ hướng dẫn sử dụng và sử dụng phần mềm chấm thi trắc nghiệm</a:t>
            </a:r>
            <a:r>
              <a:rPr lang="vi-VN" sz="1800" dirty="0">
                <a:latin typeface="Arial" pitchFamily="34" charset="0"/>
                <a:cs typeface="Arial" pitchFamily="34" charset="0"/>
              </a:rPr>
              <a:t>;</a:t>
            </a:r>
          </a:p>
          <a:p>
            <a:pPr algn="just">
              <a:spcAft>
                <a:spcPts val="600"/>
              </a:spcAft>
              <a:buFontTx/>
              <a:buChar char="-"/>
            </a:pPr>
            <a:r>
              <a:rPr lang="vi-VN" sz="1800" dirty="0">
                <a:latin typeface="Arial" pitchFamily="34" charset="0"/>
                <a:cs typeface="Arial" pitchFamily="34" charset="0"/>
              </a:rPr>
              <a:t>Việc </a:t>
            </a:r>
            <a:r>
              <a:rPr lang="vi-VN" sz="1800" dirty="0">
                <a:solidFill>
                  <a:srgbClr val="FF0000"/>
                </a:solidFill>
                <a:latin typeface="Arial" pitchFamily="34" charset="0"/>
                <a:cs typeface="Arial" pitchFamily="34" charset="0"/>
              </a:rPr>
              <a:t>tổ chức chấm bài thi trắc nghiệm </a:t>
            </a:r>
            <a:r>
              <a:rPr lang="vi-VN" sz="1800" dirty="0">
                <a:latin typeface="Arial" pitchFamily="34" charset="0"/>
                <a:cs typeface="Arial" pitchFamily="34" charset="0"/>
              </a:rPr>
              <a:t>phải được thực hiện theo </a:t>
            </a:r>
            <a:r>
              <a:rPr lang="vi-VN" sz="1800" dirty="0">
                <a:solidFill>
                  <a:srgbClr val="FF0000"/>
                </a:solidFill>
                <a:latin typeface="Arial" pitchFamily="34" charset="0"/>
                <a:cs typeface="Arial" pitchFamily="34" charset="0"/>
              </a:rPr>
              <a:t>đúng yêu cầu và quy trình</a:t>
            </a:r>
            <a:r>
              <a:rPr lang="vi-VN" sz="1800" dirty="0">
                <a:latin typeface="Arial" pitchFamily="34" charset="0"/>
                <a:cs typeface="Arial" pitchFamily="34" charset="0"/>
              </a:rPr>
              <a:t>; </a:t>
            </a:r>
            <a:r>
              <a:rPr lang="vi-VN" sz="1800" dirty="0">
                <a:solidFill>
                  <a:srgbClr val="FF0000"/>
                </a:solidFill>
                <a:latin typeface="Arial" pitchFamily="34" charset="0"/>
                <a:cs typeface="Arial" pitchFamily="34" charset="0"/>
              </a:rPr>
              <a:t>Báo cáo tiến độ chấm thi </a:t>
            </a:r>
            <a:r>
              <a:rPr lang="vi-VN" sz="1800" dirty="0">
                <a:latin typeface="Arial" pitchFamily="34" charset="0"/>
                <a:cs typeface="Arial" pitchFamily="34" charset="0"/>
              </a:rPr>
              <a:t>theo đúng quy định; </a:t>
            </a:r>
          </a:p>
          <a:p>
            <a:pPr algn="just">
              <a:spcAft>
                <a:spcPts val="600"/>
              </a:spcAft>
              <a:buFontTx/>
              <a:buChar char="-"/>
            </a:pPr>
            <a:r>
              <a:rPr lang="vi-VN" sz="1800" dirty="0">
                <a:latin typeface="Arial" pitchFamily="34" charset="0"/>
                <a:cs typeface="Arial" pitchFamily="34" charset="0"/>
              </a:rPr>
              <a:t>Chấm điểm, làm tròn đến hai chữ số thập phân cho </a:t>
            </a:r>
            <a:r>
              <a:rPr lang="vi-VN" sz="1800" dirty="0">
                <a:solidFill>
                  <a:srgbClr val="FF0000"/>
                </a:solidFill>
                <a:latin typeface="Arial" pitchFamily="34" charset="0"/>
                <a:cs typeface="Arial" pitchFamily="34" charset="0"/>
              </a:rPr>
              <a:t>từng bài thi và từng môn thi thành phần </a:t>
            </a:r>
            <a:r>
              <a:rPr lang="vi-VN" sz="1800" dirty="0">
                <a:latin typeface="Arial" pitchFamily="34" charset="0"/>
                <a:cs typeface="Arial" pitchFamily="34" charset="0"/>
              </a:rPr>
              <a:t>của bài thi tổ hợp;</a:t>
            </a:r>
          </a:p>
          <a:p>
            <a:pPr algn="just">
              <a:spcAft>
                <a:spcPts val="600"/>
              </a:spcAft>
              <a:buFontTx/>
              <a:buChar char="-"/>
            </a:pPr>
            <a:r>
              <a:rPr lang="vi-VN" sz="1800" dirty="0">
                <a:latin typeface="Arial" pitchFamily="34" charset="0"/>
                <a:cs typeface="Arial" pitchFamily="34" charset="0"/>
              </a:rPr>
              <a:t>Các vấn đề phát sinh trong quá trình chấm bài thi trắc nghiệm phải được Ban Chấm thi trắc nghiệm </a:t>
            </a:r>
            <a:r>
              <a:rPr lang="vi-VN" sz="1800" dirty="0">
                <a:solidFill>
                  <a:srgbClr val="FF0000"/>
                </a:solidFill>
                <a:latin typeface="Arial" pitchFamily="34" charset="0"/>
                <a:cs typeface="Arial" pitchFamily="34" charset="0"/>
              </a:rPr>
              <a:t>lập biên bản ghi nhận, mô tả sự việc và báo cáo Ban Chỉ đạo cấp tỉnh, Ban Chỉ đạo cấp quốc gia </a:t>
            </a:r>
            <a:r>
              <a:rPr lang="vi-VN" sz="1800" dirty="0">
                <a:latin typeface="Arial" pitchFamily="34" charset="0"/>
                <a:cs typeface="Arial" pitchFamily="34" charset="0"/>
              </a:rPr>
              <a:t>để có quyết định xử lý kịp thời, phù hợp.</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46135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Tổng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quan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quy</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trình</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trắc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nghiệm</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graphicFrame>
        <p:nvGraphicFramePr>
          <p:cNvPr id="13" name="Diagram 12">
            <a:extLst>
              <a:ext uri="{FF2B5EF4-FFF2-40B4-BE49-F238E27FC236}">
                <a16:creationId xmlns="" xmlns:a16="http://schemas.microsoft.com/office/drawing/2014/main" id="{FF813E71-B307-424A-A36F-5F7C6393FD35}"/>
              </a:ext>
            </a:extLst>
          </p:cNvPr>
          <p:cNvGraphicFramePr/>
          <p:nvPr>
            <p:extLst/>
          </p:nvPr>
        </p:nvGraphicFramePr>
        <p:xfrm>
          <a:off x="578225" y="914402"/>
          <a:ext cx="8229600" cy="3231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9633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Tổng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quan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quy</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trình</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trắc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nghiệm</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020903" y="400587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307090" y="410315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14" name="Rounded Rectangle 4">
            <a:extLst>
              <a:ext uri="{FF2B5EF4-FFF2-40B4-BE49-F238E27FC236}">
                <a16:creationId xmlns="" xmlns:a16="http://schemas.microsoft.com/office/drawing/2014/main" id="{1F7D330E-55FA-433C-AEE7-E244BAEF5DD1}"/>
              </a:ext>
            </a:extLst>
          </p:cNvPr>
          <p:cNvSpPr/>
          <p:nvPr/>
        </p:nvSpPr>
        <p:spPr>
          <a:xfrm>
            <a:off x="2462939" y="919963"/>
            <a:ext cx="4378053" cy="533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BAN CHẤM THI PHÂN CÔNG NHIỆM VỤ</a:t>
            </a:r>
            <a:endParaRPr lang="en-US" b="1" dirty="0">
              <a:solidFill>
                <a:schemeClr val="bg1"/>
              </a:solidFill>
            </a:endParaRPr>
          </a:p>
        </p:txBody>
      </p:sp>
      <p:grpSp>
        <p:nvGrpSpPr>
          <p:cNvPr id="15" name="Group 14">
            <a:extLst>
              <a:ext uri="{FF2B5EF4-FFF2-40B4-BE49-F238E27FC236}">
                <a16:creationId xmlns="" xmlns:a16="http://schemas.microsoft.com/office/drawing/2014/main" id="{BAB96F5D-299D-494D-8141-3B98AD8D56CE}"/>
              </a:ext>
            </a:extLst>
          </p:cNvPr>
          <p:cNvGrpSpPr/>
          <p:nvPr/>
        </p:nvGrpSpPr>
        <p:grpSpPr>
          <a:xfrm>
            <a:off x="3917688" y="1510513"/>
            <a:ext cx="1204411" cy="2908984"/>
            <a:chOff x="3887" y="0"/>
            <a:chExt cx="1169067" cy="3657391"/>
          </a:xfrm>
        </p:grpSpPr>
        <p:sp>
          <p:nvSpPr>
            <p:cNvPr id="16" name="Rounded Rectangle 7">
              <a:extLst>
                <a:ext uri="{FF2B5EF4-FFF2-40B4-BE49-F238E27FC236}">
                  <a16:creationId xmlns="" xmlns:a16="http://schemas.microsoft.com/office/drawing/2014/main" id="{C57A84EE-5424-49CC-A1DC-D419A087AD4A}"/>
                </a:ext>
              </a:extLst>
            </p:cNvPr>
            <p:cNvSpPr/>
            <p:nvPr/>
          </p:nvSpPr>
          <p:spPr>
            <a:xfrm>
              <a:off x="3887" y="0"/>
              <a:ext cx="1169067" cy="365739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Rounded Rectangle 4">
              <a:extLst>
                <a:ext uri="{FF2B5EF4-FFF2-40B4-BE49-F238E27FC236}">
                  <a16:creationId xmlns="" xmlns:a16="http://schemas.microsoft.com/office/drawing/2014/main" id="{4105917E-61D8-4F4A-88DC-267E57DE8412}"/>
                </a:ext>
              </a:extLst>
            </p:cNvPr>
            <p:cNvSpPr txBox="1"/>
            <p:nvPr/>
          </p:nvSpPr>
          <p:spPr>
            <a:xfrm>
              <a:off x="3887" y="1462956"/>
              <a:ext cx="1169067" cy="1462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a:ln w="10160">
                    <a:prstDash val="solid"/>
                  </a:ln>
                  <a:effectLst>
                    <a:outerShdw blurRad="38100" dist="22860" dir="5400000" algn="tl" rotWithShape="0">
                      <a:srgbClr val="000000">
                        <a:alpha val="30000"/>
                      </a:srgbClr>
                    </a:outerShdw>
                  </a:effectLst>
                </a:rPr>
                <a:t>Ban Chấm thi phân </a:t>
              </a:r>
              <a:r>
                <a:rPr lang="en-US" sz="1800" b="1" kern="1200" cap="none" spc="0" err="1">
                  <a:ln w="10160">
                    <a:prstDash val="solid"/>
                  </a:ln>
                  <a:effectLst>
                    <a:outerShdw blurRad="38100" dist="22860" dir="5400000" algn="tl" rotWithShape="0">
                      <a:srgbClr val="000000">
                        <a:alpha val="30000"/>
                      </a:srgbClr>
                    </a:outerShdw>
                  </a:effectLst>
                </a:rPr>
                <a:t>công</a:t>
              </a:r>
              <a:r>
                <a:rPr lang="en-US" sz="1800" b="1" kern="1200" cap="none" spc="0">
                  <a:ln w="10160">
                    <a:prstDash val="solid"/>
                  </a:ln>
                  <a:effectLst>
                    <a:outerShdw blurRad="38100" dist="22860" dir="5400000" algn="tl" rotWithShape="0">
                      <a:srgbClr val="000000">
                        <a:alpha val="30000"/>
                      </a:srgbClr>
                    </a:outerShdw>
                  </a:effectLst>
                </a:rPr>
                <a:t> </a:t>
              </a:r>
              <a:r>
                <a:rPr lang="en-US" sz="1800" b="1" kern="1200" cap="none" spc="0" err="1">
                  <a:ln w="10160">
                    <a:prstDash val="solid"/>
                  </a:ln>
                  <a:effectLst>
                    <a:outerShdw blurRad="38100" dist="22860" dir="5400000" algn="tl" rotWithShape="0">
                      <a:srgbClr val="000000">
                        <a:alpha val="30000"/>
                      </a:srgbClr>
                    </a:outerShdw>
                  </a:effectLst>
                </a:rPr>
                <a:t>nhiệm</a:t>
              </a:r>
              <a:r>
                <a:rPr lang="en-US" sz="1800" b="1" kern="1200" cap="none" spc="0">
                  <a:ln w="10160">
                    <a:prstDash val="solid"/>
                  </a:ln>
                  <a:effectLst>
                    <a:outerShdw blurRad="38100" dist="22860" dir="5400000" algn="tl" rotWithShape="0">
                      <a:srgbClr val="000000">
                        <a:alpha val="30000"/>
                      </a:srgbClr>
                    </a:outerShdw>
                  </a:effectLst>
                </a:rPr>
                <a:t> </a:t>
              </a:r>
              <a:r>
                <a:rPr lang="en-US" sz="1800" b="1" kern="1200" cap="none" spc="0" err="1">
                  <a:ln w="10160">
                    <a:prstDash val="solid"/>
                  </a:ln>
                  <a:effectLst>
                    <a:outerShdw blurRad="38100" dist="22860" dir="5400000" algn="tl" rotWithShape="0">
                      <a:srgbClr val="000000">
                        <a:alpha val="30000"/>
                      </a:srgbClr>
                    </a:outerShdw>
                  </a:effectLst>
                </a:rPr>
                <a:t>vụ</a:t>
              </a:r>
              <a:endParaRPr lang="en-US" sz="1800" b="1" kern="1200" cap="none" spc="0">
                <a:ln w="10160">
                  <a:prstDash val="solid"/>
                </a:ln>
                <a:effectLst>
                  <a:outerShdw blurRad="38100" dist="22860" dir="5400000" algn="tl" rotWithShape="0">
                    <a:srgbClr val="000000">
                      <a:alpha val="30000"/>
                    </a:srgbClr>
                  </a:outerShdw>
                </a:effectLst>
              </a:endParaRPr>
            </a:p>
          </p:txBody>
        </p:sp>
      </p:grpSp>
      <p:sp>
        <p:nvSpPr>
          <p:cNvPr id="19" name="Oval 18">
            <a:extLst>
              <a:ext uri="{FF2B5EF4-FFF2-40B4-BE49-F238E27FC236}">
                <a16:creationId xmlns="" xmlns:a16="http://schemas.microsoft.com/office/drawing/2014/main" id="{3BFD761C-2692-4EEE-B97B-1D1F8BD0C5D0}"/>
              </a:ext>
            </a:extLst>
          </p:cNvPr>
          <p:cNvSpPr/>
          <p:nvPr/>
        </p:nvSpPr>
        <p:spPr>
          <a:xfrm>
            <a:off x="4129698" y="1581057"/>
            <a:ext cx="805480" cy="823533"/>
          </a:xfrm>
          <a:prstGeom prst="ellipse">
            <a:avLst/>
          </a:prstGeom>
          <a:blipFill>
            <a:blip r:embed="rId4"/>
            <a:stretch>
              <a:fillRect l="75" t="1198" r="75" b="1198"/>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20" name="Group 19">
            <a:extLst>
              <a:ext uri="{FF2B5EF4-FFF2-40B4-BE49-F238E27FC236}">
                <a16:creationId xmlns="" xmlns:a16="http://schemas.microsoft.com/office/drawing/2014/main" id="{917CA347-2E5E-4690-8E81-CB771C95AFB6}"/>
              </a:ext>
            </a:extLst>
          </p:cNvPr>
          <p:cNvGrpSpPr/>
          <p:nvPr/>
        </p:nvGrpSpPr>
        <p:grpSpPr>
          <a:xfrm flipH="1">
            <a:off x="236576" y="1802917"/>
            <a:ext cx="3157862" cy="677454"/>
            <a:chOff x="1071348" y="185858"/>
            <a:chExt cx="4038712" cy="547019"/>
          </a:xfrm>
          <a:solidFill>
            <a:schemeClr val="accent4">
              <a:lumMod val="75000"/>
            </a:schemeClr>
          </a:solidFill>
        </p:grpSpPr>
        <p:sp>
          <p:nvSpPr>
            <p:cNvPr id="22" name="Pentagon 11">
              <a:extLst>
                <a:ext uri="{FF2B5EF4-FFF2-40B4-BE49-F238E27FC236}">
                  <a16:creationId xmlns="" xmlns:a16="http://schemas.microsoft.com/office/drawing/2014/main" id="{A799F5BC-5B4D-4CD0-83A1-45C5BE32A5DC}"/>
                </a:ext>
              </a:extLst>
            </p:cNvPr>
            <p:cNvSpPr/>
            <p:nvPr/>
          </p:nvSpPr>
          <p:spPr>
            <a:xfrm rot="10800000">
              <a:off x="1071348" y="185858"/>
              <a:ext cx="3355542" cy="538547"/>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Pentagon 4">
              <a:extLst>
                <a:ext uri="{FF2B5EF4-FFF2-40B4-BE49-F238E27FC236}">
                  <a16:creationId xmlns="" xmlns:a16="http://schemas.microsoft.com/office/drawing/2014/main" id="{4C470465-E3C8-42B5-8250-C1AEF682E777}"/>
                </a:ext>
              </a:extLst>
            </p:cNvPr>
            <p:cNvSpPr txBox="1"/>
            <p:nvPr/>
          </p:nvSpPr>
          <p:spPr>
            <a:xfrm>
              <a:off x="1387627" y="194330"/>
              <a:ext cx="3722433" cy="5385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8913" tIns="53340" rIns="99568" bIns="53340" numCol="1" spcCol="1270" anchor="ctr" anchorCtr="0">
              <a:noAutofit/>
            </a:bodyPr>
            <a:lstStyle/>
            <a:p>
              <a:pPr lvl="0" algn="ctr" defTabSz="622300">
                <a:lnSpc>
                  <a:spcPct val="90000"/>
                </a:lnSpc>
                <a:spcBef>
                  <a:spcPct val="0"/>
                </a:spcBef>
                <a:spcAft>
                  <a:spcPct val="35000"/>
                </a:spcAft>
              </a:pPr>
              <a:r>
                <a:rPr lang="en-AU" kern="1200" dirty="0" err="1"/>
                <a:t>Phân</a:t>
              </a:r>
              <a:r>
                <a:rPr lang="en-AU" kern="1200" dirty="0"/>
                <a:t> </a:t>
              </a:r>
              <a:r>
                <a:rPr lang="en-AU" kern="1200" dirty="0" err="1"/>
                <a:t>công</a:t>
              </a:r>
              <a:r>
                <a:rPr lang="en-AU" kern="1200" dirty="0"/>
                <a:t> </a:t>
              </a:r>
              <a:r>
                <a:rPr lang="en-AU" kern="1200" dirty="0" err="1"/>
                <a:t>nhiệm</a:t>
              </a:r>
              <a:r>
                <a:rPr lang="en-AU" kern="1200" dirty="0"/>
                <a:t> </a:t>
              </a:r>
              <a:r>
                <a:rPr lang="en-AU" kern="1200" dirty="0" err="1"/>
                <a:t>vụ</a:t>
              </a:r>
              <a:r>
                <a:rPr lang="en-AU" kern="1200" dirty="0"/>
                <a:t> </a:t>
              </a:r>
              <a:r>
                <a:rPr lang="en-AU" kern="1200" dirty="0" err="1"/>
                <a:t>cho</a:t>
              </a:r>
              <a:r>
                <a:rPr lang="en-AU" kern="1200" dirty="0"/>
                <a:t> </a:t>
              </a:r>
              <a:r>
                <a:rPr lang="en-AU" kern="1200" dirty="0" err="1"/>
                <a:t>các</a:t>
              </a:r>
              <a:r>
                <a:rPr lang="en-AU" kern="1200" dirty="0"/>
                <a:t> </a:t>
              </a:r>
              <a:r>
                <a:rPr lang="en-AU" kern="1200" dirty="0" err="1"/>
                <a:t>thành</a:t>
              </a:r>
              <a:r>
                <a:rPr lang="en-AU" kern="1200" dirty="0"/>
                <a:t> </a:t>
              </a:r>
              <a:r>
                <a:rPr lang="en-AU" kern="1200" dirty="0" err="1"/>
                <a:t>viên</a:t>
              </a:r>
              <a:r>
                <a:rPr lang="en-AU" kern="1200" dirty="0"/>
                <a:t> Ban </a:t>
              </a:r>
              <a:r>
                <a:rPr lang="en-AU" dirty="0" err="1"/>
                <a:t>C</a:t>
              </a:r>
              <a:r>
                <a:rPr lang="en-AU" kern="1200" dirty="0" err="1"/>
                <a:t>hấm</a:t>
              </a:r>
              <a:r>
                <a:rPr lang="en-AU" kern="1200" dirty="0"/>
                <a:t> </a:t>
              </a:r>
              <a:r>
                <a:rPr lang="en-AU" kern="1200" dirty="0" err="1"/>
                <a:t>thi</a:t>
              </a:r>
              <a:r>
                <a:rPr lang="en-AU" kern="1200" dirty="0"/>
                <a:t> </a:t>
              </a:r>
              <a:r>
                <a:rPr lang="en-AU" kern="1200" dirty="0" err="1"/>
                <a:t>theo</a:t>
              </a:r>
              <a:r>
                <a:rPr lang="en-AU" kern="1200" dirty="0"/>
                <a:t> </a:t>
              </a:r>
              <a:r>
                <a:rPr lang="en-AU" kern="1200" dirty="0" err="1"/>
                <a:t>quy</a:t>
              </a:r>
              <a:r>
                <a:rPr lang="en-AU" kern="1200" dirty="0"/>
                <a:t> </a:t>
              </a:r>
              <a:r>
                <a:rPr lang="en-AU" kern="1200" dirty="0" err="1"/>
                <a:t>định</a:t>
              </a:r>
              <a:endParaRPr lang="en-US" kern="1200" dirty="0"/>
            </a:p>
          </p:txBody>
        </p:sp>
      </p:grpSp>
      <p:grpSp>
        <p:nvGrpSpPr>
          <p:cNvPr id="31" name="Group 30">
            <a:extLst>
              <a:ext uri="{FF2B5EF4-FFF2-40B4-BE49-F238E27FC236}">
                <a16:creationId xmlns="" xmlns:a16="http://schemas.microsoft.com/office/drawing/2014/main" id="{9C1EC7E8-C916-443E-BDA3-48C75FC383EB}"/>
              </a:ext>
            </a:extLst>
          </p:cNvPr>
          <p:cNvGrpSpPr/>
          <p:nvPr/>
        </p:nvGrpSpPr>
        <p:grpSpPr>
          <a:xfrm>
            <a:off x="5455344" y="1845778"/>
            <a:ext cx="3161884" cy="543334"/>
            <a:chOff x="1126775" y="286794"/>
            <a:chExt cx="3820445" cy="543334"/>
          </a:xfrm>
          <a:solidFill>
            <a:schemeClr val="accent6">
              <a:lumMod val="75000"/>
            </a:schemeClr>
          </a:solidFill>
        </p:grpSpPr>
        <p:sp>
          <p:nvSpPr>
            <p:cNvPr id="32" name="Pentagon 15">
              <a:extLst>
                <a:ext uri="{FF2B5EF4-FFF2-40B4-BE49-F238E27FC236}">
                  <a16:creationId xmlns="" xmlns:a16="http://schemas.microsoft.com/office/drawing/2014/main" id="{7F57B1EF-C7E2-4856-A2E1-270A407C62C3}"/>
                </a:ext>
              </a:extLst>
            </p:cNvPr>
            <p:cNvSpPr/>
            <p:nvPr/>
          </p:nvSpPr>
          <p:spPr>
            <a:xfrm rot="10800000">
              <a:off x="1126775" y="286794"/>
              <a:ext cx="3659372" cy="533188"/>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Pentagon 4">
              <a:extLst>
                <a:ext uri="{FF2B5EF4-FFF2-40B4-BE49-F238E27FC236}">
                  <a16:creationId xmlns="" xmlns:a16="http://schemas.microsoft.com/office/drawing/2014/main" id="{53807AAA-053D-49B4-AB0A-D7F3A303A11C}"/>
                </a:ext>
              </a:extLst>
            </p:cNvPr>
            <p:cNvSpPr txBox="1"/>
            <p:nvPr/>
          </p:nvSpPr>
          <p:spPr>
            <a:xfrm>
              <a:off x="1421145" y="296940"/>
              <a:ext cx="3526075" cy="5331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4943" tIns="53340" rIns="99568" bIns="53340" numCol="1" spcCol="1270" anchor="ctr" anchorCtr="0">
              <a:noAutofit/>
            </a:bodyPr>
            <a:lstStyle/>
            <a:p>
              <a:pPr lvl="0" algn="ctr" defTabSz="622300">
                <a:lnSpc>
                  <a:spcPct val="90000"/>
                </a:lnSpc>
                <a:spcBef>
                  <a:spcPct val="0"/>
                </a:spcBef>
                <a:spcAft>
                  <a:spcPct val="35000"/>
                </a:spcAft>
              </a:pPr>
              <a:r>
                <a:rPr lang="en-AU" kern="1200" dirty="0" err="1"/>
                <a:t>Tiếp</a:t>
              </a:r>
              <a:r>
                <a:rPr lang="en-AU" kern="1200" dirty="0"/>
                <a:t> </a:t>
              </a:r>
              <a:r>
                <a:rPr lang="en-AU" kern="1200" dirty="0" err="1"/>
                <a:t>nhận</a:t>
              </a:r>
              <a:r>
                <a:rPr lang="en-AU" kern="1200" dirty="0"/>
                <a:t> </a:t>
              </a:r>
              <a:r>
                <a:rPr lang="en-AU" kern="1200" dirty="0" err="1"/>
                <a:t>túi</a:t>
              </a:r>
              <a:r>
                <a:rPr lang="en-AU" kern="1200" dirty="0"/>
                <a:t> </a:t>
              </a:r>
              <a:r>
                <a:rPr lang="en-AU" kern="1200" dirty="0" err="1"/>
                <a:t>bài</a:t>
              </a:r>
              <a:r>
                <a:rPr lang="en-AU" kern="1200" dirty="0"/>
                <a:t> </a:t>
              </a:r>
              <a:r>
                <a:rPr lang="en-AU" kern="1200" dirty="0" err="1"/>
                <a:t>thi</a:t>
              </a:r>
              <a:r>
                <a:rPr lang="en-AU" kern="1200" dirty="0"/>
                <a:t> </a:t>
              </a:r>
              <a:r>
                <a:rPr lang="en-AU" kern="1200" dirty="0" err="1"/>
                <a:t>từ</a:t>
              </a:r>
              <a:r>
                <a:rPr lang="en-AU" kern="1200" dirty="0"/>
                <a:t> </a:t>
              </a:r>
              <a:r>
                <a:rPr lang="en-AU" dirty="0" err="1"/>
                <a:t>H</a:t>
              </a:r>
              <a:r>
                <a:rPr lang="en-AU" kern="1200" dirty="0" err="1"/>
                <a:t>ội</a:t>
              </a:r>
              <a:r>
                <a:rPr lang="en-AU" kern="1200" dirty="0"/>
                <a:t> </a:t>
              </a:r>
              <a:r>
                <a:rPr lang="en-AU" kern="1200" dirty="0" err="1"/>
                <a:t>đồng</a:t>
              </a:r>
              <a:r>
                <a:rPr lang="en-AU" kern="1200" dirty="0"/>
                <a:t> </a:t>
              </a:r>
              <a:r>
                <a:rPr lang="en-AU" kern="1200" dirty="0" err="1"/>
                <a:t>thi</a:t>
              </a:r>
              <a:r>
                <a:rPr lang="en-AU" kern="1200" dirty="0"/>
                <a:t> </a:t>
              </a:r>
              <a:endParaRPr lang="en-US" kern="1200" dirty="0"/>
            </a:p>
          </p:txBody>
        </p:sp>
      </p:grpSp>
      <p:grpSp>
        <p:nvGrpSpPr>
          <p:cNvPr id="35" name="Group 34">
            <a:extLst>
              <a:ext uri="{FF2B5EF4-FFF2-40B4-BE49-F238E27FC236}">
                <a16:creationId xmlns="" xmlns:a16="http://schemas.microsoft.com/office/drawing/2014/main" id="{10924CA4-9181-43CD-A0DA-E8B810E80B8D}"/>
              </a:ext>
            </a:extLst>
          </p:cNvPr>
          <p:cNvGrpSpPr/>
          <p:nvPr/>
        </p:nvGrpSpPr>
        <p:grpSpPr>
          <a:xfrm>
            <a:off x="5510127" y="3220289"/>
            <a:ext cx="2918256" cy="597532"/>
            <a:chOff x="1104238" y="1324670"/>
            <a:chExt cx="3805742" cy="511807"/>
          </a:xfrm>
          <a:solidFill>
            <a:schemeClr val="accent5">
              <a:lumMod val="75000"/>
            </a:schemeClr>
          </a:solidFill>
        </p:grpSpPr>
        <p:sp>
          <p:nvSpPr>
            <p:cNvPr id="36" name="Pentagon 19">
              <a:extLst>
                <a:ext uri="{FF2B5EF4-FFF2-40B4-BE49-F238E27FC236}">
                  <a16:creationId xmlns="" xmlns:a16="http://schemas.microsoft.com/office/drawing/2014/main" id="{B6973924-E3E4-40A7-9BB2-938A47CDA825}"/>
                </a:ext>
              </a:extLst>
            </p:cNvPr>
            <p:cNvSpPr/>
            <p:nvPr/>
          </p:nvSpPr>
          <p:spPr>
            <a:xfrm rot="10800000">
              <a:off x="1104238" y="1324670"/>
              <a:ext cx="3659372" cy="487305"/>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Pentagon 6">
              <a:extLst>
                <a:ext uri="{FF2B5EF4-FFF2-40B4-BE49-F238E27FC236}">
                  <a16:creationId xmlns="" xmlns:a16="http://schemas.microsoft.com/office/drawing/2014/main" id="{92FCC683-A82D-4978-A354-A3A87C8746E6}"/>
                </a:ext>
              </a:extLst>
            </p:cNvPr>
            <p:cNvSpPr txBox="1"/>
            <p:nvPr/>
          </p:nvSpPr>
          <p:spPr>
            <a:xfrm>
              <a:off x="1372434" y="1324670"/>
              <a:ext cx="3537546" cy="5118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4943" tIns="53340" rIns="99568" bIns="53340" numCol="1" spcCol="1270" anchor="ctr" anchorCtr="0">
              <a:noAutofit/>
            </a:bodyPr>
            <a:lstStyle/>
            <a:p>
              <a:pPr algn="ctr" defTabSz="622300">
                <a:lnSpc>
                  <a:spcPct val="90000"/>
                </a:lnSpc>
                <a:spcBef>
                  <a:spcPct val="0"/>
                </a:spcBef>
                <a:spcAft>
                  <a:spcPct val="35000"/>
                </a:spcAft>
              </a:pPr>
              <a:r>
                <a:rPr lang="en-AU" kern="1200" dirty="0" err="1"/>
                <a:t>Tiếp</a:t>
              </a:r>
              <a:r>
                <a:rPr lang="en-AU" kern="1200" dirty="0"/>
                <a:t> </a:t>
              </a:r>
              <a:r>
                <a:rPr lang="en-AU" kern="1200" dirty="0" err="1"/>
                <a:t>nhận</a:t>
              </a:r>
              <a:r>
                <a:rPr lang="en-AU" kern="1200" dirty="0"/>
                <a:t> </a:t>
              </a:r>
              <a:r>
                <a:rPr lang="en-AU" kern="1200" dirty="0" err="1"/>
                <a:t>mã</a:t>
              </a:r>
              <a:r>
                <a:rPr lang="en-AU" kern="1200" dirty="0"/>
                <a:t> </a:t>
              </a:r>
              <a:r>
                <a:rPr lang="en-AU" kern="1200" dirty="0" err="1"/>
                <a:t>khóa</a:t>
              </a:r>
              <a:r>
                <a:rPr lang="en-AU" kern="1200" dirty="0"/>
                <a:t> </a:t>
              </a:r>
              <a:r>
                <a:rPr lang="en-AU" kern="1200" dirty="0" err="1"/>
                <a:t>phần</a:t>
              </a:r>
              <a:r>
                <a:rPr lang="en-AU" kern="1200" dirty="0"/>
                <a:t> </a:t>
              </a:r>
              <a:r>
                <a:rPr lang="en-AU" kern="1200" dirty="0" err="1"/>
                <a:t>mềm</a:t>
              </a:r>
              <a:r>
                <a:rPr lang="en-AU" kern="1200" dirty="0"/>
                <a:t> </a:t>
              </a:r>
              <a:r>
                <a:rPr lang="en-AU" kern="1200" dirty="0" err="1"/>
                <a:t>từ</a:t>
              </a:r>
              <a:r>
                <a:rPr lang="en-AU" kern="1200" dirty="0"/>
                <a:t> </a:t>
              </a:r>
              <a:r>
                <a:rPr lang="en-AU" kern="1200" dirty="0" err="1"/>
                <a:t>Bộ</a:t>
              </a:r>
              <a:r>
                <a:rPr lang="en-AU" kern="1200" dirty="0"/>
                <a:t> GDDT</a:t>
              </a:r>
              <a:endParaRPr lang="en-US" dirty="0"/>
            </a:p>
          </p:txBody>
        </p:sp>
      </p:grpSp>
      <p:grpSp>
        <p:nvGrpSpPr>
          <p:cNvPr id="38" name="Group 37">
            <a:extLst>
              <a:ext uri="{FF2B5EF4-FFF2-40B4-BE49-F238E27FC236}">
                <a16:creationId xmlns="" xmlns:a16="http://schemas.microsoft.com/office/drawing/2014/main" id="{E4AB987B-3F14-4BD5-B904-11A2FC44B4B1}"/>
              </a:ext>
            </a:extLst>
          </p:cNvPr>
          <p:cNvGrpSpPr/>
          <p:nvPr/>
        </p:nvGrpSpPr>
        <p:grpSpPr>
          <a:xfrm flipH="1">
            <a:off x="22951" y="3160643"/>
            <a:ext cx="3356363" cy="695084"/>
            <a:chOff x="1033363" y="2041641"/>
            <a:chExt cx="3624599" cy="461230"/>
          </a:xfrm>
          <a:solidFill>
            <a:schemeClr val="accent2">
              <a:lumMod val="75000"/>
            </a:schemeClr>
          </a:solidFill>
        </p:grpSpPr>
        <p:sp>
          <p:nvSpPr>
            <p:cNvPr id="39" name="Pentagon 22">
              <a:extLst>
                <a:ext uri="{FF2B5EF4-FFF2-40B4-BE49-F238E27FC236}">
                  <a16:creationId xmlns="" xmlns:a16="http://schemas.microsoft.com/office/drawing/2014/main" id="{DE72094A-4420-45E0-8938-1B031C9EEC00}"/>
                </a:ext>
              </a:extLst>
            </p:cNvPr>
            <p:cNvSpPr/>
            <p:nvPr/>
          </p:nvSpPr>
          <p:spPr>
            <a:xfrm rot="10800000">
              <a:off x="1033363" y="2042836"/>
              <a:ext cx="3355542" cy="460035"/>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Pentagon 4">
              <a:extLst>
                <a:ext uri="{FF2B5EF4-FFF2-40B4-BE49-F238E27FC236}">
                  <a16:creationId xmlns="" xmlns:a16="http://schemas.microsoft.com/office/drawing/2014/main" id="{86C4C532-C618-4B33-BD59-8D4DD93E4D39}"/>
                </a:ext>
              </a:extLst>
            </p:cNvPr>
            <p:cNvSpPr txBox="1"/>
            <p:nvPr/>
          </p:nvSpPr>
          <p:spPr>
            <a:xfrm>
              <a:off x="1271610" y="2041641"/>
              <a:ext cx="3386352" cy="4600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8913" tIns="53340" rIns="99568" bIns="53340" numCol="1" spcCol="1270" anchor="ctr" anchorCtr="0">
              <a:noAutofit/>
            </a:bodyPr>
            <a:lstStyle/>
            <a:p>
              <a:pPr lvl="0" algn="ctr" defTabSz="622300">
                <a:lnSpc>
                  <a:spcPct val="90000"/>
                </a:lnSpc>
                <a:spcBef>
                  <a:spcPct val="0"/>
                </a:spcBef>
                <a:spcAft>
                  <a:spcPct val="35000"/>
                </a:spcAft>
              </a:pPr>
              <a:r>
                <a:rPr lang="en-AU" kern="1200" dirty="0" err="1"/>
                <a:t>Tổ</a:t>
              </a:r>
              <a:r>
                <a:rPr lang="en-AU" kern="1200" dirty="0"/>
                <a:t> </a:t>
              </a:r>
              <a:r>
                <a:rPr lang="en-AU" kern="1200" dirty="0" err="1"/>
                <a:t>chức</a:t>
              </a:r>
              <a:r>
                <a:rPr lang="en-AU" kern="1200" dirty="0"/>
                <a:t> </a:t>
              </a:r>
              <a:r>
                <a:rPr lang="en-AU" kern="1200" dirty="0" err="1"/>
                <a:t>cho</a:t>
              </a:r>
              <a:r>
                <a:rPr lang="en-AU" kern="1200" dirty="0"/>
                <a:t> </a:t>
              </a:r>
              <a:r>
                <a:rPr lang="en-AU" kern="1200" dirty="0" err="1"/>
                <a:t>các</a:t>
              </a:r>
              <a:r>
                <a:rPr lang="en-AU" kern="1200" dirty="0"/>
                <a:t> </a:t>
              </a:r>
              <a:r>
                <a:rPr lang="en-AU" kern="1200" dirty="0" err="1"/>
                <a:t>thành</a:t>
              </a:r>
              <a:r>
                <a:rPr lang="en-AU" kern="1200" dirty="0"/>
                <a:t> </a:t>
              </a:r>
              <a:r>
                <a:rPr lang="en-AU" kern="1200" dirty="0" err="1"/>
                <a:t>viên</a:t>
              </a:r>
              <a:r>
                <a:rPr lang="en-AU" kern="1200" dirty="0"/>
                <a:t> </a:t>
              </a:r>
              <a:r>
                <a:rPr lang="en-AU" kern="1200" dirty="0" err="1"/>
                <a:t>nghiên</a:t>
              </a:r>
              <a:r>
                <a:rPr lang="en-AU" kern="1200" dirty="0"/>
                <a:t> </a:t>
              </a:r>
              <a:r>
                <a:rPr lang="en-AU" kern="1200" dirty="0" err="1"/>
                <a:t>cứu</a:t>
              </a:r>
              <a:r>
                <a:rPr lang="en-AU" kern="1200" dirty="0"/>
                <a:t> </a:t>
              </a:r>
              <a:r>
                <a:rPr lang="en-AU" kern="1200" dirty="0" err="1"/>
                <a:t>tài</a:t>
              </a:r>
              <a:r>
                <a:rPr lang="en-AU" kern="1200" dirty="0"/>
                <a:t> </a:t>
              </a:r>
              <a:r>
                <a:rPr lang="en-AU" kern="1200" dirty="0" err="1"/>
                <a:t>liệu</a:t>
              </a:r>
              <a:r>
                <a:rPr lang="en-AU" kern="1200" dirty="0"/>
                <a:t> PM </a:t>
              </a:r>
              <a:r>
                <a:rPr lang="en-AU" kern="1200" dirty="0" err="1"/>
                <a:t>chấm</a:t>
              </a:r>
              <a:r>
                <a:rPr lang="en-AU" kern="1200" dirty="0"/>
                <a:t> </a:t>
              </a:r>
              <a:r>
                <a:rPr lang="en-AU" kern="1200" dirty="0" err="1"/>
                <a:t>thi</a:t>
              </a:r>
              <a:r>
                <a:rPr lang="en-AU" kern="1200" dirty="0"/>
                <a:t> </a:t>
              </a:r>
              <a:r>
                <a:rPr lang="en-AU" kern="1200" dirty="0" err="1"/>
                <a:t>trắc</a:t>
              </a:r>
              <a:r>
                <a:rPr lang="en-AU" kern="1200" dirty="0"/>
                <a:t> </a:t>
              </a:r>
              <a:r>
                <a:rPr lang="en-AU" kern="1200" dirty="0" err="1"/>
                <a:t>nghiệm</a:t>
              </a:r>
              <a:endParaRPr lang="en-US" kern="1200" dirty="0"/>
            </a:p>
          </p:txBody>
        </p:sp>
      </p:grpSp>
      <p:sp>
        <p:nvSpPr>
          <p:cNvPr id="41" name="Oval 40">
            <a:extLst>
              <a:ext uri="{FF2B5EF4-FFF2-40B4-BE49-F238E27FC236}">
                <a16:creationId xmlns="" xmlns:a16="http://schemas.microsoft.com/office/drawing/2014/main" id="{F8490411-3628-49CE-AC77-D38ADF0C9953}"/>
              </a:ext>
            </a:extLst>
          </p:cNvPr>
          <p:cNvSpPr/>
          <p:nvPr/>
        </p:nvSpPr>
        <p:spPr>
          <a:xfrm>
            <a:off x="3107384" y="3137728"/>
            <a:ext cx="801219" cy="743967"/>
          </a:xfrm>
          <a:prstGeom prst="ellipse">
            <a:avLst/>
          </a:prstGeom>
          <a:blipFill>
            <a:blip r:embed="rId5"/>
            <a:srcRect/>
            <a:stretch>
              <a:fillRect l="-32683" t="-8324" r="-32683" b="-832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Oval 41">
            <a:extLst>
              <a:ext uri="{FF2B5EF4-FFF2-40B4-BE49-F238E27FC236}">
                <a16:creationId xmlns="" xmlns:a16="http://schemas.microsoft.com/office/drawing/2014/main" id="{4F5978DC-DE27-4290-9BD5-BA8A4700D4C9}"/>
              </a:ext>
            </a:extLst>
          </p:cNvPr>
          <p:cNvSpPr/>
          <p:nvPr/>
        </p:nvSpPr>
        <p:spPr>
          <a:xfrm>
            <a:off x="3098197" y="1647097"/>
            <a:ext cx="805479" cy="833274"/>
          </a:xfrm>
          <a:prstGeom prst="ellipse">
            <a:avLst/>
          </a:prstGeom>
          <a:blipFill>
            <a:blip r:embed="rId6"/>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Oval 23">
            <a:extLst>
              <a:ext uri="{FF2B5EF4-FFF2-40B4-BE49-F238E27FC236}">
                <a16:creationId xmlns="" xmlns:a16="http://schemas.microsoft.com/office/drawing/2014/main" id="{F6D35977-CF9A-4116-8C2E-800AB2CF3DC5}"/>
              </a:ext>
            </a:extLst>
          </p:cNvPr>
          <p:cNvSpPr/>
          <p:nvPr/>
        </p:nvSpPr>
        <p:spPr>
          <a:xfrm>
            <a:off x="5161722" y="1825584"/>
            <a:ext cx="643177" cy="593201"/>
          </a:xfrm>
          <a:prstGeom prst="ellipse">
            <a:avLst/>
          </a:prstGeom>
          <a:blipFill rotWithShape="0">
            <a:blip r:embed="rId7"/>
            <a:stretch>
              <a:fillRect/>
            </a:stretch>
          </a:blipFill>
        </p:spPr>
        <p:style>
          <a:lnRef idx="2">
            <a:schemeClr val="accent3">
              <a:hueOff val="2710599"/>
              <a:satOff val="100000"/>
              <a:lumOff val="-1470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4" name="Oval 33">
            <a:extLst>
              <a:ext uri="{FF2B5EF4-FFF2-40B4-BE49-F238E27FC236}">
                <a16:creationId xmlns="" xmlns:a16="http://schemas.microsoft.com/office/drawing/2014/main" id="{9AB9A09B-0D34-44F5-9B82-1C16D4BE1D57}"/>
              </a:ext>
            </a:extLst>
          </p:cNvPr>
          <p:cNvSpPr/>
          <p:nvPr/>
        </p:nvSpPr>
        <p:spPr>
          <a:xfrm>
            <a:off x="5162210" y="3206578"/>
            <a:ext cx="612043" cy="597532"/>
          </a:xfrm>
          <a:prstGeom prst="ellipse">
            <a:avLst/>
          </a:prstGeom>
          <a:blipFill rotWithShape="0">
            <a:blip r:embed="rId8"/>
            <a:stretch>
              <a:fillRect l="-3000" r="-3000"/>
            </a:stretch>
          </a:blip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5479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742"/>
            <a:ext cx="7886700" cy="896274"/>
          </a:xfrm>
        </p:spPr>
        <p:txBody>
          <a:bodyPr>
            <a:normAutofit/>
          </a:bodyPr>
          <a:lstStyle/>
          <a:p>
            <a:pPr lvl="0" algn="l" defTabSz="914400">
              <a:buClr>
                <a:srgbClr val="2C3E50"/>
              </a:buClr>
              <a:buSzPct val="25000"/>
              <a:defRPr/>
            </a:pPr>
            <a:r>
              <a:rPr lang="en-US" sz="2000" b="1" kern="0" dirty="0" err="1">
                <a:solidFill>
                  <a:schemeClr val="bg1">
                    <a:lumMod val="50000"/>
                  </a:schemeClr>
                </a:solidFill>
                <a:latin typeface="+mj-lt"/>
                <a:ea typeface="Source Sans Pro"/>
                <a:cs typeface="Source Sans Pro"/>
                <a:sym typeface="Source Sans Pro"/>
              </a:rPr>
              <a:t>Tổng</a:t>
            </a:r>
            <a:r>
              <a:rPr lang="en-US" sz="2000" b="1" kern="0" dirty="0">
                <a:solidFill>
                  <a:schemeClr val="bg1">
                    <a:lumMod val="50000"/>
                  </a:schemeClr>
                </a:solidFill>
                <a:latin typeface="+mj-lt"/>
                <a:ea typeface="Source Sans Pro"/>
                <a:cs typeface="Source Sans Pro"/>
                <a:sym typeface="Source Sans Pro"/>
              </a:rPr>
              <a:t> </a:t>
            </a:r>
            <a:r>
              <a:rPr lang="en-US" sz="2000" b="1" kern="0" dirty="0" err="1">
                <a:solidFill>
                  <a:schemeClr val="bg1">
                    <a:lumMod val="50000"/>
                  </a:schemeClr>
                </a:solidFill>
                <a:latin typeface="+mj-lt"/>
                <a:ea typeface="Source Sans Pro"/>
                <a:cs typeface="Source Sans Pro"/>
                <a:sym typeface="Source Sans Pro"/>
              </a:rPr>
              <a:t>quan</a:t>
            </a:r>
            <a:r>
              <a:rPr lang="en-US" sz="2000" b="1" kern="0" dirty="0">
                <a:solidFill>
                  <a:schemeClr val="bg1">
                    <a:lumMod val="50000"/>
                  </a:schemeClr>
                </a:solidFill>
                <a:latin typeface="+mj-lt"/>
                <a:ea typeface="Source Sans Pro"/>
                <a:cs typeface="Source Sans Pro"/>
                <a:sym typeface="Source Sans Pro"/>
              </a:rPr>
              <a:t> </a:t>
            </a:r>
            <a:r>
              <a:rPr lang="en-US" sz="2000" b="1" kern="0" dirty="0" err="1">
                <a:solidFill>
                  <a:schemeClr val="bg1">
                    <a:lumMod val="50000"/>
                  </a:schemeClr>
                </a:solidFill>
                <a:latin typeface="+mj-lt"/>
                <a:ea typeface="Source Sans Pro"/>
                <a:cs typeface="Source Sans Pro"/>
                <a:sym typeface="Source Sans Pro"/>
              </a:rPr>
              <a:t>quy</a:t>
            </a:r>
            <a:r>
              <a:rPr lang="en-US" sz="2000" b="1" kern="0" dirty="0">
                <a:solidFill>
                  <a:schemeClr val="bg1">
                    <a:lumMod val="50000"/>
                  </a:schemeClr>
                </a:solidFill>
                <a:latin typeface="+mj-lt"/>
                <a:ea typeface="Source Sans Pro"/>
                <a:cs typeface="Source Sans Pro"/>
                <a:sym typeface="Source Sans Pro"/>
              </a:rPr>
              <a:t> </a:t>
            </a:r>
            <a:r>
              <a:rPr lang="en-US" sz="2000" b="1" kern="0" dirty="0" err="1">
                <a:solidFill>
                  <a:schemeClr val="bg1">
                    <a:lumMod val="50000"/>
                  </a:schemeClr>
                </a:solidFill>
                <a:latin typeface="+mj-lt"/>
                <a:ea typeface="Source Sans Pro"/>
                <a:cs typeface="Source Sans Pro"/>
                <a:sym typeface="Source Sans Pro"/>
              </a:rPr>
              <a:t>trình</a:t>
            </a:r>
            <a:r>
              <a:rPr lang="en-US" sz="2000" b="1" kern="0" dirty="0">
                <a:solidFill>
                  <a:schemeClr val="bg1">
                    <a:lumMod val="50000"/>
                  </a:schemeClr>
                </a:solidFill>
                <a:latin typeface="+mj-lt"/>
                <a:ea typeface="Source Sans Pro"/>
                <a:cs typeface="Source Sans Pro"/>
                <a:sym typeface="Source Sans Pro"/>
              </a:rPr>
              <a:t> </a:t>
            </a:r>
            <a:r>
              <a:rPr lang="en-US" sz="2000" b="1" kern="0" dirty="0" err="1">
                <a:solidFill>
                  <a:schemeClr val="bg1">
                    <a:lumMod val="50000"/>
                  </a:schemeClr>
                </a:solidFill>
                <a:latin typeface="+mj-lt"/>
                <a:ea typeface="Source Sans Pro"/>
                <a:cs typeface="Source Sans Pro"/>
                <a:sym typeface="Source Sans Pro"/>
              </a:rPr>
              <a:t>chấm</a:t>
            </a:r>
            <a:r>
              <a:rPr lang="en-US" sz="2000" b="1" kern="0" dirty="0">
                <a:solidFill>
                  <a:schemeClr val="bg1">
                    <a:lumMod val="50000"/>
                  </a:schemeClr>
                </a:solidFill>
                <a:latin typeface="+mj-lt"/>
                <a:ea typeface="Source Sans Pro"/>
                <a:cs typeface="Source Sans Pro"/>
                <a:sym typeface="Source Sans Pro"/>
              </a:rPr>
              <a:t> </a:t>
            </a:r>
            <a:r>
              <a:rPr lang="en-US" sz="2000" b="1" kern="0" dirty="0" err="1">
                <a:solidFill>
                  <a:schemeClr val="bg1">
                    <a:lumMod val="50000"/>
                  </a:schemeClr>
                </a:solidFill>
                <a:latin typeface="+mj-lt"/>
                <a:ea typeface="Source Sans Pro"/>
                <a:cs typeface="Source Sans Pro"/>
                <a:sym typeface="Source Sans Pro"/>
              </a:rPr>
              <a:t>thi</a:t>
            </a:r>
            <a:r>
              <a:rPr lang="en-US" sz="2000" b="1" kern="0" dirty="0">
                <a:solidFill>
                  <a:schemeClr val="bg1">
                    <a:lumMod val="50000"/>
                  </a:schemeClr>
                </a:solidFill>
                <a:latin typeface="+mj-lt"/>
                <a:ea typeface="Source Sans Pro"/>
                <a:cs typeface="Source Sans Pro"/>
                <a:sym typeface="Source Sans Pro"/>
              </a:rPr>
              <a:t> </a:t>
            </a:r>
            <a:r>
              <a:rPr lang="en-US" sz="2000" b="1" kern="0" dirty="0" err="1">
                <a:solidFill>
                  <a:schemeClr val="bg1">
                    <a:lumMod val="50000"/>
                  </a:schemeClr>
                </a:solidFill>
                <a:latin typeface="+mj-lt"/>
                <a:ea typeface="Source Sans Pro"/>
                <a:cs typeface="Source Sans Pro"/>
                <a:sym typeface="Source Sans Pro"/>
              </a:rPr>
              <a:t>trắc</a:t>
            </a:r>
            <a:r>
              <a:rPr lang="en-US" sz="2000" b="1" kern="0" dirty="0">
                <a:solidFill>
                  <a:schemeClr val="bg1">
                    <a:lumMod val="50000"/>
                  </a:schemeClr>
                </a:solidFill>
                <a:latin typeface="+mj-lt"/>
                <a:ea typeface="Source Sans Pro"/>
                <a:cs typeface="Source Sans Pro"/>
                <a:sym typeface="Source Sans Pro"/>
              </a:rPr>
              <a:t> </a:t>
            </a:r>
            <a:r>
              <a:rPr lang="en-US" sz="2000" b="1" kern="0" dirty="0" err="1">
                <a:solidFill>
                  <a:schemeClr val="bg1">
                    <a:lumMod val="50000"/>
                  </a:schemeClr>
                </a:solidFill>
                <a:latin typeface="+mj-lt"/>
                <a:ea typeface="Source Sans Pro"/>
                <a:cs typeface="Source Sans Pro"/>
                <a:sym typeface="Source Sans Pro"/>
              </a:rPr>
              <a:t>nghiệm</a:t>
            </a:r>
            <a:endParaRPr kumimoji="0" lang="en-US" sz="20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grpSp>
        <p:nvGrpSpPr>
          <p:cNvPr id="26" name="Group 25"/>
          <p:cNvGrpSpPr/>
          <p:nvPr/>
        </p:nvGrpSpPr>
        <p:grpSpPr>
          <a:xfrm>
            <a:off x="6790756" y="1787962"/>
            <a:ext cx="778038" cy="2743043"/>
            <a:chOff x="2428790" y="0"/>
            <a:chExt cx="1169067" cy="3657391"/>
          </a:xfrm>
        </p:grpSpPr>
        <p:sp>
          <p:nvSpPr>
            <p:cNvPr id="27" name="Rounded Rectangle 26"/>
            <p:cNvSpPr/>
            <p:nvPr/>
          </p:nvSpPr>
          <p:spPr>
            <a:xfrm>
              <a:off x="2428790" y="0"/>
              <a:ext cx="1169067" cy="3657391"/>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ounded Rectangle 4"/>
            <p:cNvSpPr txBox="1"/>
            <p:nvPr/>
          </p:nvSpPr>
          <p:spPr>
            <a:xfrm>
              <a:off x="2428790" y="1462956"/>
              <a:ext cx="1169067" cy="1462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0678" tIns="90678" rIns="90678" bIns="90678" numCol="1" spcCol="1270" anchor="ctr" anchorCtr="0">
              <a:noAutofit/>
            </a:bodyPr>
            <a:lstStyle/>
            <a:p>
              <a:pPr algn="ctr" defTabSz="566738">
                <a:lnSpc>
                  <a:spcPct val="90000"/>
                </a:lnSpc>
                <a:spcBef>
                  <a:spcPct val="0"/>
                </a:spcBef>
                <a:spcAft>
                  <a:spcPct val="35000"/>
                </a:spcAft>
              </a:pPr>
              <a:r>
                <a:rPr lang="en-US" b="1" dirty="0" err="1">
                  <a:ln w="10160">
                    <a:prstDash val="solid"/>
                  </a:ln>
                  <a:effectLst>
                    <a:outerShdw blurRad="38100" dist="22860" dir="5400000" algn="tl" rotWithShape="0">
                      <a:srgbClr val="000000">
                        <a:alpha val="30000"/>
                      </a:srgbClr>
                    </a:outerShdw>
                  </a:effectLst>
                </a:rPr>
                <a:t>Chuẩn</a:t>
              </a:r>
              <a:r>
                <a:rPr lang="en-US" b="1" dirty="0">
                  <a:ln w="10160">
                    <a:prstDash val="solid"/>
                  </a:ln>
                  <a:effectLst>
                    <a:outerShdw blurRad="38100" dist="22860" dir="5400000" algn="tl" rotWithShape="0">
                      <a:srgbClr val="000000">
                        <a:alpha val="30000"/>
                      </a:srgbClr>
                    </a:outerShdw>
                  </a:effectLst>
                </a:rPr>
                <a:t> </a:t>
              </a:r>
              <a:r>
                <a:rPr lang="en-US" b="1" dirty="0" err="1">
                  <a:ln w="10160">
                    <a:prstDash val="solid"/>
                  </a:ln>
                  <a:effectLst>
                    <a:outerShdw blurRad="38100" dist="22860" dir="5400000" algn="tl" rotWithShape="0">
                      <a:srgbClr val="000000">
                        <a:alpha val="30000"/>
                      </a:srgbClr>
                    </a:outerShdw>
                  </a:effectLst>
                </a:rPr>
                <a:t>bị</a:t>
              </a:r>
              <a:r>
                <a:rPr lang="en-US" b="1" dirty="0">
                  <a:ln w="10160">
                    <a:prstDash val="solid"/>
                  </a:ln>
                  <a:effectLst>
                    <a:outerShdw blurRad="38100" dist="22860" dir="5400000" algn="tl" rotWithShape="0">
                      <a:srgbClr val="000000">
                        <a:alpha val="30000"/>
                      </a:srgbClr>
                    </a:outerShdw>
                  </a:effectLst>
                </a:rPr>
                <a:t> </a:t>
              </a:r>
              <a:r>
                <a:rPr lang="en-US" b="1" dirty="0" err="1">
                  <a:ln w="10160">
                    <a:prstDash val="solid"/>
                  </a:ln>
                  <a:effectLst>
                    <a:outerShdw blurRad="38100" dist="22860" dir="5400000" algn="tl" rotWithShape="0">
                      <a:srgbClr val="000000">
                        <a:alpha val="30000"/>
                      </a:srgbClr>
                    </a:outerShdw>
                  </a:effectLst>
                </a:rPr>
                <a:t>thiết</a:t>
              </a:r>
              <a:r>
                <a:rPr lang="en-US" b="1" dirty="0">
                  <a:ln w="10160">
                    <a:prstDash val="solid"/>
                  </a:ln>
                  <a:effectLst>
                    <a:outerShdw blurRad="38100" dist="22860" dir="5400000" algn="tl" rotWithShape="0">
                      <a:srgbClr val="000000">
                        <a:alpha val="30000"/>
                      </a:srgbClr>
                    </a:outerShdw>
                  </a:effectLst>
                </a:rPr>
                <a:t> </a:t>
              </a:r>
              <a:r>
                <a:rPr lang="en-US" b="1" dirty="0" err="1">
                  <a:ln w="10160">
                    <a:prstDash val="solid"/>
                  </a:ln>
                  <a:effectLst>
                    <a:outerShdw blurRad="38100" dist="22860" dir="5400000" algn="tl" rotWithShape="0">
                      <a:srgbClr val="000000">
                        <a:alpha val="30000"/>
                      </a:srgbClr>
                    </a:outerShdw>
                  </a:effectLst>
                </a:rPr>
                <a:t>bị</a:t>
              </a:r>
              <a:endParaRPr lang="en-US" b="1" dirty="0">
                <a:ln w="10160">
                  <a:prstDash val="solid"/>
                </a:ln>
                <a:effectLst>
                  <a:outerShdw blurRad="38100" dist="22860" dir="5400000" algn="tl" rotWithShape="0">
                    <a:srgbClr val="000000">
                      <a:alpha val="30000"/>
                    </a:srgbClr>
                  </a:outerShdw>
                </a:effectLst>
              </a:endParaRPr>
            </a:p>
          </p:txBody>
        </p:sp>
      </p:grpSp>
      <p:sp>
        <p:nvSpPr>
          <p:cNvPr id="29" name="Oval 28"/>
          <p:cNvSpPr/>
          <p:nvPr/>
        </p:nvSpPr>
        <p:spPr>
          <a:xfrm>
            <a:off x="6798666" y="1952544"/>
            <a:ext cx="731356" cy="913433"/>
          </a:xfrm>
          <a:prstGeom prst="ellipse">
            <a:avLst/>
          </a:prstGeom>
          <a:blipFill>
            <a:blip r:embed="rId2"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3" name="Pentagon 4"/>
          <p:cNvSpPr txBox="1"/>
          <p:nvPr/>
        </p:nvSpPr>
        <p:spPr>
          <a:xfrm flipH="1">
            <a:off x="854765" y="1636472"/>
            <a:ext cx="4756704" cy="559597"/>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99185" tIns="40005" rIns="74676" bIns="40005" numCol="1" spcCol="1270" anchor="ctr" anchorCtr="0">
            <a:noAutofit/>
          </a:bodyPr>
          <a:lstStyle/>
          <a:p>
            <a:pPr algn="ctr" defTabSz="466725">
              <a:lnSpc>
                <a:spcPct val="90000"/>
              </a:lnSpc>
              <a:spcBef>
                <a:spcPct val="0"/>
              </a:spcBef>
              <a:spcAft>
                <a:spcPct val="35000"/>
              </a:spcAft>
            </a:pPr>
            <a:r>
              <a:rPr lang="en-AU" dirty="0" err="1"/>
              <a:t>Máy</a:t>
            </a:r>
            <a:r>
              <a:rPr lang="en-AU" dirty="0"/>
              <a:t> </a:t>
            </a:r>
            <a:r>
              <a:rPr lang="en-AU" dirty="0" err="1"/>
              <a:t>chủ</a:t>
            </a:r>
            <a:r>
              <a:rPr lang="en-AU" dirty="0"/>
              <a:t> </a:t>
            </a:r>
            <a:r>
              <a:rPr lang="en-AU" dirty="0" err="1"/>
              <a:t>chỉ</a:t>
            </a:r>
            <a:r>
              <a:rPr lang="en-AU" dirty="0"/>
              <a:t> </a:t>
            </a:r>
            <a:r>
              <a:rPr lang="en-AU" dirty="0" err="1"/>
              <a:t>được</a:t>
            </a:r>
            <a:r>
              <a:rPr lang="en-AU" dirty="0"/>
              <a:t> </a:t>
            </a:r>
            <a:r>
              <a:rPr lang="en-AU" dirty="0" err="1"/>
              <a:t>phép</a:t>
            </a:r>
            <a:r>
              <a:rPr lang="en-AU" dirty="0"/>
              <a:t> </a:t>
            </a:r>
            <a:r>
              <a:rPr lang="en-AU" dirty="0" err="1"/>
              <a:t>cài</a:t>
            </a:r>
            <a:r>
              <a:rPr lang="en-AU" dirty="0"/>
              <a:t> </a:t>
            </a:r>
            <a:r>
              <a:rPr lang="en-AU" dirty="0" err="1"/>
              <a:t>đặt</a:t>
            </a:r>
            <a:r>
              <a:rPr lang="en-AU" dirty="0"/>
              <a:t> PM </a:t>
            </a:r>
            <a:r>
              <a:rPr lang="en-AU" dirty="0" err="1"/>
              <a:t>phục</a:t>
            </a:r>
            <a:r>
              <a:rPr lang="en-AU" dirty="0"/>
              <a:t> </a:t>
            </a:r>
            <a:r>
              <a:rPr lang="en-AU" dirty="0" err="1"/>
              <a:t>vụ</a:t>
            </a:r>
            <a:r>
              <a:rPr lang="en-AU" dirty="0"/>
              <a:t> </a:t>
            </a:r>
            <a:r>
              <a:rPr lang="en-AU" dirty="0" err="1"/>
              <a:t>chấm</a:t>
            </a:r>
            <a:r>
              <a:rPr lang="en-AU" dirty="0"/>
              <a:t> </a:t>
            </a:r>
            <a:r>
              <a:rPr lang="en-AU" dirty="0" err="1"/>
              <a:t>thi</a:t>
            </a:r>
            <a:endParaRPr lang="en-US" dirty="0"/>
          </a:p>
        </p:txBody>
      </p:sp>
      <p:sp>
        <p:nvSpPr>
          <p:cNvPr id="30" name="Rounded Rectangle 29"/>
          <p:cNvSpPr/>
          <p:nvPr/>
        </p:nvSpPr>
        <p:spPr>
          <a:xfrm>
            <a:off x="2765481" y="969756"/>
            <a:ext cx="3804299" cy="4669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1"/>
                </a:solidFill>
              </a:rPr>
              <a:t>CHUẨN BỊ THIẾT BỊ</a:t>
            </a:r>
          </a:p>
        </p:txBody>
      </p:sp>
      <p:sp>
        <p:nvSpPr>
          <p:cNvPr id="37" name="Pentagon 4"/>
          <p:cNvSpPr txBox="1"/>
          <p:nvPr/>
        </p:nvSpPr>
        <p:spPr>
          <a:xfrm flipH="1">
            <a:off x="837515" y="2479474"/>
            <a:ext cx="4787291" cy="478016"/>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99185" tIns="40005" rIns="74676" bIns="40005" numCol="1" spcCol="1270" anchor="ctr" anchorCtr="0">
            <a:noAutofit/>
          </a:bodyPr>
          <a:lstStyle/>
          <a:p>
            <a:pPr algn="ctr" defTabSz="466725">
              <a:lnSpc>
                <a:spcPct val="90000"/>
              </a:lnSpc>
              <a:spcBef>
                <a:spcPct val="0"/>
              </a:spcBef>
              <a:spcAft>
                <a:spcPct val="35000"/>
              </a:spcAft>
            </a:pPr>
            <a:r>
              <a:rPr lang="en-AU" dirty="0" err="1"/>
              <a:t>Bố</a:t>
            </a:r>
            <a:r>
              <a:rPr lang="en-AU" dirty="0"/>
              <a:t> </a:t>
            </a:r>
            <a:r>
              <a:rPr lang="en-AU" dirty="0" err="1"/>
              <a:t>trí</a:t>
            </a:r>
            <a:r>
              <a:rPr lang="en-AU" dirty="0"/>
              <a:t> </a:t>
            </a:r>
            <a:r>
              <a:rPr lang="en-AU" dirty="0" err="1"/>
              <a:t>đủ</a:t>
            </a:r>
            <a:r>
              <a:rPr lang="en-AU" dirty="0"/>
              <a:t> </a:t>
            </a:r>
            <a:r>
              <a:rPr lang="en-AU" dirty="0" err="1"/>
              <a:t>số</a:t>
            </a:r>
            <a:r>
              <a:rPr lang="en-AU" dirty="0"/>
              <a:t> </a:t>
            </a:r>
            <a:r>
              <a:rPr lang="en-AU" dirty="0" err="1"/>
              <a:t>lượng</a:t>
            </a:r>
            <a:r>
              <a:rPr lang="en-AU" dirty="0"/>
              <a:t> </a:t>
            </a:r>
            <a:r>
              <a:rPr lang="en-AU" dirty="0" err="1"/>
              <a:t>máy</a:t>
            </a:r>
            <a:r>
              <a:rPr lang="en-AU" dirty="0"/>
              <a:t> </a:t>
            </a:r>
            <a:r>
              <a:rPr lang="en-AU" dirty="0" err="1"/>
              <a:t>trạm</a:t>
            </a:r>
            <a:r>
              <a:rPr lang="en-AU" dirty="0"/>
              <a:t> </a:t>
            </a:r>
            <a:r>
              <a:rPr lang="en-AU" dirty="0" err="1"/>
              <a:t>theo</a:t>
            </a:r>
            <a:r>
              <a:rPr lang="en-AU" dirty="0"/>
              <a:t> </a:t>
            </a:r>
            <a:r>
              <a:rPr lang="en-AU" dirty="0" err="1"/>
              <a:t>yêu</a:t>
            </a:r>
            <a:r>
              <a:rPr lang="en-AU" dirty="0"/>
              <a:t> </a:t>
            </a:r>
            <a:r>
              <a:rPr lang="en-AU" dirty="0" err="1"/>
              <a:t>cầu</a:t>
            </a:r>
            <a:r>
              <a:rPr lang="en-AU" dirty="0"/>
              <a:t>, </a:t>
            </a:r>
            <a:r>
              <a:rPr lang="en-AU" dirty="0" err="1"/>
              <a:t>chỉ</a:t>
            </a:r>
            <a:r>
              <a:rPr lang="en-AU" dirty="0"/>
              <a:t> </a:t>
            </a:r>
            <a:r>
              <a:rPr lang="en-AU" dirty="0" err="1"/>
              <a:t>được</a:t>
            </a:r>
            <a:r>
              <a:rPr lang="en-AU" dirty="0"/>
              <a:t> </a:t>
            </a:r>
            <a:r>
              <a:rPr lang="en-AU" dirty="0" err="1"/>
              <a:t>phép</a:t>
            </a:r>
            <a:r>
              <a:rPr lang="en-AU" dirty="0"/>
              <a:t> </a:t>
            </a:r>
            <a:r>
              <a:rPr lang="en-AU" dirty="0" err="1"/>
              <a:t>cài</a:t>
            </a:r>
            <a:r>
              <a:rPr lang="en-AU" dirty="0"/>
              <a:t> </a:t>
            </a:r>
            <a:r>
              <a:rPr lang="en-AU" dirty="0" err="1"/>
              <a:t>đặt</a:t>
            </a:r>
            <a:r>
              <a:rPr lang="en-AU" dirty="0"/>
              <a:t> PM </a:t>
            </a:r>
            <a:r>
              <a:rPr lang="en-AU" dirty="0" err="1"/>
              <a:t>phục</a:t>
            </a:r>
            <a:r>
              <a:rPr lang="en-AU" dirty="0"/>
              <a:t> </a:t>
            </a:r>
            <a:r>
              <a:rPr lang="en-AU" dirty="0" err="1"/>
              <a:t>vụ</a:t>
            </a:r>
            <a:r>
              <a:rPr lang="en-AU" dirty="0"/>
              <a:t> </a:t>
            </a:r>
            <a:r>
              <a:rPr lang="en-AU" dirty="0" err="1"/>
              <a:t>chấm</a:t>
            </a:r>
            <a:r>
              <a:rPr lang="en-AU" dirty="0"/>
              <a:t> </a:t>
            </a:r>
            <a:r>
              <a:rPr lang="en-AU" dirty="0" err="1"/>
              <a:t>thi</a:t>
            </a:r>
            <a:endParaRPr lang="en-US" dirty="0"/>
          </a:p>
        </p:txBody>
      </p:sp>
      <p:sp>
        <p:nvSpPr>
          <p:cNvPr id="34" name="Oval 33"/>
          <p:cNvSpPr/>
          <p:nvPr/>
        </p:nvSpPr>
        <p:spPr>
          <a:xfrm>
            <a:off x="5936037" y="1558183"/>
            <a:ext cx="581715" cy="653733"/>
          </a:xfrm>
          <a:prstGeom prst="ellipse">
            <a:avLst/>
          </a:prstGeom>
          <a:blipFill rotWithShape="0">
            <a:blip r:embed="rId3"/>
            <a:stretch>
              <a:fillRect/>
            </a:stretch>
          </a:blipFill>
        </p:spPr>
        <p:style>
          <a:lnRef idx="2">
            <a:schemeClr val="accent3">
              <a:hueOff val="2710599"/>
              <a:satOff val="100000"/>
              <a:lumOff val="-1470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8" name="Oval 37"/>
          <p:cNvSpPr/>
          <p:nvPr/>
        </p:nvSpPr>
        <p:spPr>
          <a:xfrm>
            <a:off x="5936038" y="2384902"/>
            <a:ext cx="581715" cy="653733"/>
          </a:xfrm>
          <a:prstGeom prst="ellipse">
            <a:avLst/>
          </a:prstGeom>
          <a:blipFill rotWithShape="0">
            <a:blip r:embed="rId4"/>
            <a:stretch>
              <a:fillRect/>
            </a:stretch>
          </a:blipFill>
        </p:spPr>
        <p:style>
          <a:lnRef idx="2">
            <a:schemeClr val="accent3">
              <a:hueOff val="2710599"/>
              <a:satOff val="100000"/>
              <a:lumOff val="-1470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0" name="Pentagon 4"/>
          <p:cNvSpPr txBox="1"/>
          <p:nvPr/>
        </p:nvSpPr>
        <p:spPr>
          <a:xfrm flipH="1">
            <a:off x="804269" y="3415454"/>
            <a:ext cx="4807199" cy="511443"/>
          </a:xfrm>
          <a:prstGeom prst="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99185" tIns="40005" rIns="74676" bIns="40005" numCol="1" spcCol="1270" anchor="ctr" anchorCtr="0">
            <a:noAutofit/>
          </a:bodyPr>
          <a:lstStyle/>
          <a:p>
            <a:pPr algn="ctr" defTabSz="466725">
              <a:lnSpc>
                <a:spcPct val="90000"/>
              </a:lnSpc>
              <a:spcBef>
                <a:spcPct val="0"/>
              </a:spcBef>
              <a:spcAft>
                <a:spcPct val="35000"/>
              </a:spcAft>
            </a:pPr>
            <a:r>
              <a:rPr lang="en-AU" dirty="0" err="1"/>
              <a:t>Bố</a:t>
            </a:r>
            <a:r>
              <a:rPr lang="en-AU" dirty="0"/>
              <a:t> </a:t>
            </a:r>
            <a:r>
              <a:rPr lang="en-AU" dirty="0" err="1"/>
              <a:t>trí</a:t>
            </a:r>
            <a:r>
              <a:rPr lang="en-AU" dirty="0"/>
              <a:t> </a:t>
            </a:r>
            <a:r>
              <a:rPr lang="en-AU" dirty="0" err="1"/>
              <a:t>đầy</a:t>
            </a:r>
            <a:r>
              <a:rPr lang="en-AU" dirty="0"/>
              <a:t> </a:t>
            </a:r>
            <a:r>
              <a:rPr lang="en-AU" dirty="0" err="1"/>
              <a:t>đủ</a:t>
            </a:r>
            <a:r>
              <a:rPr lang="en-AU" dirty="0"/>
              <a:t> </a:t>
            </a:r>
            <a:r>
              <a:rPr lang="en-AU" dirty="0" err="1"/>
              <a:t>số</a:t>
            </a:r>
            <a:r>
              <a:rPr lang="en-AU" dirty="0"/>
              <a:t> </a:t>
            </a:r>
            <a:r>
              <a:rPr lang="en-AU" dirty="0" err="1"/>
              <a:t>lượng</a:t>
            </a:r>
            <a:r>
              <a:rPr lang="en-AU" dirty="0"/>
              <a:t> </a:t>
            </a:r>
            <a:r>
              <a:rPr lang="en-AU" dirty="0" err="1"/>
              <a:t>máy</a:t>
            </a:r>
            <a:r>
              <a:rPr lang="en-AU" dirty="0"/>
              <a:t> scan </a:t>
            </a:r>
            <a:r>
              <a:rPr lang="en-AU" dirty="0" err="1"/>
              <a:t>với</a:t>
            </a:r>
            <a:r>
              <a:rPr lang="en-AU" dirty="0"/>
              <a:t> </a:t>
            </a:r>
            <a:r>
              <a:rPr lang="en-AU" dirty="0" err="1"/>
              <a:t>thông</a:t>
            </a:r>
            <a:r>
              <a:rPr lang="en-AU" dirty="0"/>
              <a:t> </a:t>
            </a:r>
            <a:r>
              <a:rPr lang="en-AU" dirty="0" err="1"/>
              <a:t>số</a:t>
            </a:r>
            <a:r>
              <a:rPr lang="en-AU" dirty="0"/>
              <a:t> </a:t>
            </a:r>
            <a:r>
              <a:rPr lang="en-AU" dirty="0" err="1"/>
              <a:t>đáp</a:t>
            </a:r>
            <a:r>
              <a:rPr lang="en-AU" dirty="0"/>
              <a:t> </a:t>
            </a:r>
            <a:r>
              <a:rPr lang="en-AU" dirty="0" err="1"/>
              <a:t>ứng</a:t>
            </a:r>
            <a:r>
              <a:rPr lang="en-AU" dirty="0"/>
              <a:t> </a:t>
            </a:r>
            <a:r>
              <a:rPr lang="en-AU" dirty="0" err="1"/>
              <a:t>đầy</a:t>
            </a:r>
            <a:r>
              <a:rPr lang="en-AU" dirty="0"/>
              <a:t> </a:t>
            </a:r>
            <a:r>
              <a:rPr lang="en-AU" dirty="0" err="1"/>
              <a:t>đủ</a:t>
            </a:r>
            <a:r>
              <a:rPr lang="en-AU" dirty="0"/>
              <a:t> </a:t>
            </a:r>
            <a:r>
              <a:rPr lang="en-AU" dirty="0" err="1"/>
              <a:t>yêu</a:t>
            </a:r>
            <a:r>
              <a:rPr lang="en-AU" dirty="0"/>
              <a:t> </a:t>
            </a:r>
            <a:r>
              <a:rPr lang="en-AU" dirty="0" err="1"/>
              <a:t>cầu</a:t>
            </a:r>
            <a:endParaRPr lang="en-US" dirty="0"/>
          </a:p>
        </p:txBody>
      </p:sp>
      <p:sp>
        <p:nvSpPr>
          <p:cNvPr id="41" name="Oval 40"/>
          <p:cNvSpPr/>
          <p:nvPr/>
        </p:nvSpPr>
        <p:spPr>
          <a:xfrm>
            <a:off x="5936037" y="3224235"/>
            <a:ext cx="581715" cy="653733"/>
          </a:xfrm>
          <a:prstGeom prst="ellipse">
            <a:avLst/>
          </a:prstGeom>
          <a:blipFill rotWithShape="0">
            <a:blip r:embed="rId5"/>
            <a:stretch>
              <a:fillRect/>
            </a:stretch>
          </a:blipFill>
        </p:spPr>
        <p:style>
          <a:lnRef idx="2">
            <a:schemeClr val="accent3">
              <a:hueOff val="2710599"/>
              <a:satOff val="100000"/>
              <a:lumOff val="-1470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2" name="Oval 41"/>
          <p:cNvSpPr/>
          <p:nvPr/>
        </p:nvSpPr>
        <p:spPr>
          <a:xfrm>
            <a:off x="5936037" y="4050955"/>
            <a:ext cx="581715" cy="653733"/>
          </a:xfrm>
          <a:prstGeom prst="ellipse">
            <a:avLst/>
          </a:prstGeom>
          <a:blipFill rotWithShape="0">
            <a:blip r:embed="rId6"/>
            <a:stretch>
              <a:fillRect/>
            </a:stretch>
          </a:blipFill>
        </p:spPr>
        <p:style>
          <a:lnRef idx="2">
            <a:schemeClr val="accent3">
              <a:hueOff val="2710599"/>
              <a:satOff val="100000"/>
              <a:lumOff val="-1470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4" name="Pentagon 4"/>
          <p:cNvSpPr txBox="1"/>
          <p:nvPr/>
        </p:nvSpPr>
        <p:spPr>
          <a:xfrm flipH="1">
            <a:off x="792309" y="4112433"/>
            <a:ext cx="4819159" cy="592255"/>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299185" tIns="40005" rIns="74676" bIns="40005" numCol="1" spcCol="1270" anchor="ctr" anchorCtr="0">
            <a:noAutofit/>
          </a:bodyPr>
          <a:lstStyle/>
          <a:p>
            <a:pPr algn="ctr" defTabSz="466725">
              <a:lnSpc>
                <a:spcPct val="90000"/>
              </a:lnSpc>
              <a:spcBef>
                <a:spcPct val="0"/>
              </a:spcBef>
              <a:spcAft>
                <a:spcPct val="35000"/>
              </a:spcAft>
            </a:pPr>
            <a:r>
              <a:rPr lang="en-AU" dirty="0" err="1"/>
              <a:t>Các</a:t>
            </a:r>
            <a:r>
              <a:rPr lang="en-AU" dirty="0"/>
              <a:t> </a:t>
            </a:r>
            <a:r>
              <a:rPr lang="en-AU" dirty="0" err="1"/>
              <a:t>máy</a:t>
            </a:r>
            <a:r>
              <a:rPr lang="en-AU" dirty="0"/>
              <a:t> </a:t>
            </a:r>
            <a:r>
              <a:rPr lang="en-AU" dirty="0" err="1"/>
              <a:t>được</a:t>
            </a:r>
            <a:r>
              <a:rPr lang="en-AU" dirty="0"/>
              <a:t> </a:t>
            </a:r>
            <a:r>
              <a:rPr lang="en-AU" dirty="0" err="1"/>
              <a:t>kết</a:t>
            </a:r>
            <a:r>
              <a:rPr lang="en-AU" dirty="0"/>
              <a:t> </a:t>
            </a:r>
            <a:r>
              <a:rPr lang="en-AU" dirty="0" err="1"/>
              <a:t>nối</a:t>
            </a:r>
            <a:r>
              <a:rPr lang="en-AU" dirty="0"/>
              <a:t> </a:t>
            </a:r>
            <a:r>
              <a:rPr lang="en-AU" dirty="0" err="1"/>
              <a:t>thành</a:t>
            </a:r>
            <a:r>
              <a:rPr lang="en-AU" dirty="0"/>
              <a:t> </a:t>
            </a:r>
            <a:r>
              <a:rPr lang="en-AU" dirty="0" err="1"/>
              <a:t>mạng</a:t>
            </a:r>
            <a:r>
              <a:rPr lang="en-AU" dirty="0"/>
              <a:t> LAN, </a:t>
            </a:r>
            <a:r>
              <a:rPr lang="en-AU" b="1" dirty="0" err="1">
                <a:solidFill>
                  <a:srgbClr val="FFFF00"/>
                </a:solidFill>
              </a:rPr>
              <a:t>niêm</a:t>
            </a:r>
            <a:r>
              <a:rPr lang="en-AU" b="1" dirty="0">
                <a:solidFill>
                  <a:srgbClr val="FFFF00"/>
                </a:solidFill>
              </a:rPr>
              <a:t> </a:t>
            </a:r>
            <a:r>
              <a:rPr lang="en-AU" b="1" dirty="0" err="1">
                <a:solidFill>
                  <a:srgbClr val="FFFF00"/>
                </a:solidFill>
              </a:rPr>
              <a:t>phong</a:t>
            </a:r>
            <a:r>
              <a:rPr lang="en-AU" b="1" dirty="0">
                <a:solidFill>
                  <a:srgbClr val="FFFF00"/>
                </a:solidFill>
              </a:rPr>
              <a:t> </a:t>
            </a:r>
            <a:r>
              <a:rPr lang="en-AU" b="1" dirty="0" err="1">
                <a:solidFill>
                  <a:srgbClr val="FFFF00"/>
                </a:solidFill>
              </a:rPr>
              <a:t>các</a:t>
            </a:r>
            <a:r>
              <a:rPr lang="en-AU" b="1" dirty="0">
                <a:solidFill>
                  <a:srgbClr val="FFFF00"/>
                </a:solidFill>
              </a:rPr>
              <a:t> </a:t>
            </a:r>
            <a:r>
              <a:rPr lang="en-AU" b="1" dirty="0" err="1">
                <a:solidFill>
                  <a:srgbClr val="FFFF00"/>
                </a:solidFill>
              </a:rPr>
              <a:t>cổng</a:t>
            </a:r>
            <a:r>
              <a:rPr lang="en-AU" b="1" dirty="0">
                <a:solidFill>
                  <a:srgbClr val="FFFF00"/>
                </a:solidFill>
              </a:rPr>
              <a:t> </a:t>
            </a:r>
            <a:r>
              <a:rPr lang="en-AU" b="1" dirty="0" err="1">
                <a:solidFill>
                  <a:srgbClr val="FFFF00"/>
                </a:solidFill>
              </a:rPr>
              <a:t>kết</a:t>
            </a:r>
            <a:r>
              <a:rPr lang="en-AU" b="1" dirty="0">
                <a:solidFill>
                  <a:srgbClr val="FFFF00"/>
                </a:solidFill>
              </a:rPr>
              <a:t> </a:t>
            </a:r>
            <a:r>
              <a:rPr lang="en-AU" b="1" dirty="0" err="1">
                <a:solidFill>
                  <a:srgbClr val="FFFF00"/>
                </a:solidFill>
              </a:rPr>
              <a:t>nối</a:t>
            </a:r>
            <a:r>
              <a:rPr lang="en-AU" b="1" dirty="0">
                <a:solidFill>
                  <a:srgbClr val="FFFF00"/>
                </a:solidFill>
              </a:rPr>
              <a:t> </a:t>
            </a:r>
            <a:r>
              <a:rPr lang="en-AU" b="1" dirty="0" err="1">
                <a:solidFill>
                  <a:srgbClr val="FFFF00"/>
                </a:solidFill>
              </a:rPr>
              <a:t>không</a:t>
            </a:r>
            <a:r>
              <a:rPr lang="en-AU" b="1" dirty="0">
                <a:solidFill>
                  <a:srgbClr val="FFFF00"/>
                </a:solidFill>
              </a:rPr>
              <a:t> </a:t>
            </a:r>
            <a:r>
              <a:rPr lang="en-AU" b="1" dirty="0" err="1">
                <a:solidFill>
                  <a:srgbClr val="FFFF00"/>
                </a:solidFill>
              </a:rPr>
              <a:t>sử</a:t>
            </a:r>
            <a:r>
              <a:rPr lang="en-AU" b="1" dirty="0">
                <a:solidFill>
                  <a:srgbClr val="FFFF00"/>
                </a:solidFill>
              </a:rPr>
              <a:t> </a:t>
            </a:r>
            <a:r>
              <a:rPr lang="en-AU" b="1" dirty="0" err="1">
                <a:solidFill>
                  <a:srgbClr val="FFFF00"/>
                </a:solidFill>
              </a:rPr>
              <a:t>dụng</a:t>
            </a:r>
            <a:r>
              <a:rPr lang="en-AU" b="1" dirty="0">
                <a:solidFill>
                  <a:srgbClr val="FFFF00"/>
                </a:solidFill>
              </a:rPr>
              <a:t> </a:t>
            </a:r>
            <a:r>
              <a:rPr lang="en-AU" b="1" dirty="0" err="1">
                <a:solidFill>
                  <a:srgbClr val="FFFF00"/>
                </a:solidFill>
              </a:rPr>
              <a:t>đến</a:t>
            </a:r>
            <a:endParaRPr lang="en-US" b="1" dirty="0">
              <a:solidFill>
                <a:srgbClr val="FFFF00"/>
              </a:solidFill>
            </a:endParaRPr>
          </a:p>
        </p:txBody>
      </p:sp>
      <p:pic>
        <p:nvPicPr>
          <p:cNvPr id="17" name="Picture 16">
            <a:extLst>
              <a:ext uri="{FF2B5EF4-FFF2-40B4-BE49-F238E27FC236}">
                <a16:creationId xmlns="" xmlns:a16="http://schemas.microsoft.com/office/drawing/2014/main" id="{237E10CB-BB7C-4883-946D-2928BFBE4D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Tree>
    <p:extLst>
      <p:ext uri="{BB962C8B-B14F-4D97-AF65-F5344CB8AC3E}">
        <p14:creationId xmlns:p14="http://schemas.microsoft.com/office/powerpoint/2010/main" val="1526189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3638DE0-B644-4E8B-B847-C00571F1F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727602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phúc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khảo</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96253" y="914402"/>
            <a:ext cx="8816741" cy="3631763"/>
          </a:xfrm>
          <a:prstGeom prst="rect">
            <a:avLst/>
          </a:prstGeom>
          <a:noFill/>
        </p:spPr>
        <p:txBody>
          <a:bodyPr wrap="square" rtlCol="0">
            <a:spAutoFit/>
          </a:bodyPr>
          <a:lstStyle/>
          <a:p>
            <a:pPr marL="0" indent="0" algn="just">
              <a:spcAft>
                <a:spcPts val="600"/>
              </a:spcAft>
              <a:buNone/>
            </a:pPr>
            <a:r>
              <a:rPr lang="en-US" sz="2000" b="1" dirty="0">
                <a:latin typeface="Arial" pitchFamily="34" charset="0"/>
                <a:cs typeface="Arial" pitchFamily="34" charset="0"/>
              </a:rPr>
              <a:t>7. </a:t>
            </a:r>
            <a:r>
              <a:rPr lang="en-US" sz="2000" b="1" dirty="0" err="1">
                <a:latin typeface="Arial" pitchFamily="34" charset="0"/>
                <a:cs typeface="Arial" pitchFamily="34" charset="0"/>
              </a:rPr>
              <a:t>Phúc</a:t>
            </a:r>
            <a:r>
              <a:rPr lang="en-US" sz="2000" b="1" dirty="0">
                <a:latin typeface="Arial" pitchFamily="34" charset="0"/>
                <a:cs typeface="Arial" pitchFamily="34" charset="0"/>
              </a:rPr>
              <a:t> </a:t>
            </a:r>
            <a:r>
              <a:rPr lang="en-US" sz="2000" b="1" dirty="0" err="1">
                <a:latin typeface="Arial" pitchFamily="34" charset="0"/>
                <a:cs typeface="Arial" pitchFamily="34" charset="0"/>
              </a:rPr>
              <a:t>khảo</a:t>
            </a:r>
            <a:r>
              <a:rPr lang="en-US" sz="2000" b="1" dirty="0">
                <a:latin typeface="Arial" pitchFamily="34" charset="0"/>
                <a:cs typeface="Arial" pitchFamily="34" charset="0"/>
              </a:rPr>
              <a:t> </a:t>
            </a:r>
            <a:r>
              <a:rPr lang="en-US" sz="2000" b="1" dirty="0" err="1">
                <a:latin typeface="Arial" pitchFamily="34" charset="0"/>
                <a:cs typeface="Arial" pitchFamily="34" charset="0"/>
              </a:rPr>
              <a:t>bài</a:t>
            </a:r>
            <a:r>
              <a:rPr lang="en-US" sz="2000" b="1" dirty="0">
                <a:latin typeface="Arial" pitchFamily="34" charset="0"/>
                <a:cs typeface="Arial" pitchFamily="34" charset="0"/>
              </a:rPr>
              <a:t> </a:t>
            </a:r>
            <a:r>
              <a:rPr lang="en-US" sz="2000" b="1" dirty="0" err="1">
                <a:latin typeface="Arial" pitchFamily="34" charset="0"/>
                <a:cs typeface="Arial" pitchFamily="34" charset="0"/>
              </a:rPr>
              <a:t>thi</a:t>
            </a:r>
            <a:r>
              <a:rPr lang="en-US" sz="2000" b="1" dirty="0">
                <a:latin typeface="Arial" pitchFamily="34" charset="0"/>
                <a:cs typeface="Arial" pitchFamily="34" charset="0"/>
              </a:rPr>
              <a:t>:</a:t>
            </a:r>
          </a:p>
          <a:p>
            <a:pPr marL="285750" indent="-285750" algn="just">
              <a:spcAft>
                <a:spcPts val="600"/>
              </a:spcAft>
              <a:buFont typeface="Arial" panose="020B0604020202020204" pitchFamily="34" charset="0"/>
              <a:buChar char="•"/>
            </a:pPr>
            <a:r>
              <a:rPr lang="vi-VN" sz="2000" dirty="0">
                <a:latin typeface="Arial" pitchFamily="34" charset="0"/>
                <a:cs typeface="Arial" pitchFamily="34" charset="0"/>
              </a:rPr>
              <a:t>Nơi thí sinh ĐKDT nhận đơn phúc khảo của thí sinh trong thời hạn </a:t>
            </a:r>
            <a:r>
              <a:rPr lang="vi-VN" sz="2000" dirty="0">
                <a:solidFill>
                  <a:srgbClr val="FF0000"/>
                </a:solidFill>
                <a:latin typeface="Arial" pitchFamily="34" charset="0"/>
                <a:cs typeface="Arial" pitchFamily="34" charset="0"/>
              </a:rPr>
              <a:t>10 ngày kể từ ngày công bố điểm thi </a:t>
            </a:r>
            <a:r>
              <a:rPr lang="vi-VN" sz="2000" dirty="0">
                <a:latin typeface="Arial" pitchFamily="34" charset="0"/>
                <a:cs typeface="Arial" pitchFamily="34" charset="0"/>
              </a:rPr>
              <a:t>và chuyển dữ liệu thí sinh có đơn phúc khảo bài thi đến Hội đồng thi. Trong thời hạn </a:t>
            </a:r>
            <a:r>
              <a:rPr lang="vi-VN" sz="2000" dirty="0">
                <a:solidFill>
                  <a:srgbClr val="FF0000"/>
                </a:solidFill>
                <a:latin typeface="Arial" pitchFamily="34" charset="0"/>
                <a:cs typeface="Arial" pitchFamily="34" charset="0"/>
              </a:rPr>
              <a:t>15 ngày kể từ ngày hết hạn nhận đơn phúc khảo</a:t>
            </a:r>
            <a:r>
              <a:rPr lang="vi-VN" sz="2000" dirty="0">
                <a:latin typeface="Arial" pitchFamily="34" charset="0"/>
                <a:cs typeface="Arial" pitchFamily="34" charset="0"/>
              </a:rPr>
              <a:t>, Hội đồng thi phải công bố và thông báo kết quả phúc khảo cho thí sinh;</a:t>
            </a:r>
          </a:p>
          <a:p>
            <a:pPr marL="285750" indent="-285750" algn="just">
              <a:spcAft>
                <a:spcPts val="600"/>
              </a:spcAft>
              <a:buFont typeface="Arial" panose="020B0604020202020204" pitchFamily="34" charset="0"/>
              <a:buChar char="•"/>
            </a:pPr>
            <a:r>
              <a:rPr lang="vi-VN" sz="2000" smtClean="0">
                <a:solidFill>
                  <a:srgbClr val="FF0000"/>
                </a:solidFill>
              </a:rPr>
              <a:t>Mỗi </a:t>
            </a:r>
            <a:r>
              <a:rPr lang="vi-VN" sz="2000" dirty="0">
                <a:solidFill>
                  <a:srgbClr val="FF0000"/>
                </a:solidFill>
              </a:rPr>
              <a:t>bài thi tự luận do hai CBChT chấm phúc khảo; </a:t>
            </a:r>
            <a:r>
              <a:rPr lang="vi-VN" sz="2000" dirty="0"/>
              <a:t>phải được </a:t>
            </a:r>
            <a:r>
              <a:rPr lang="vi-VN" sz="2000" dirty="0">
                <a:solidFill>
                  <a:srgbClr val="FF0000"/>
                </a:solidFill>
              </a:rPr>
              <a:t>chấm bằng mực có màu khác với màu mực được dùng chấm trước</a:t>
            </a:r>
            <a:r>
              <a:rPr lang="vi-VN" sz="2000" dirty="0"/>
              <a:t> đó trên bài làm của thí sinh;  Trong khi tiến hành các công việc liên quan đến phúc khảo, phải có </a:t>
            </a:r>
            <a:r>
              <a:rPr lang="vi-VN" sz="2000" dirty="0">
                <a:solidFill>
                  <a:srgbClr val="FF0000"/>
                </a:solidFill>
              </a:rPr>
              <a:t>ít nhất từ hai thành viên của Ban Phúc khảo</a:t>
            </a:r>
            <a:r>
              <a:rPr lang="vi-VN" sz="2000" dirty="0"/>
              <a:t> bài thi tự luận trở lên và </a:t>
            </a:r>
            <a:r>
              <a:rPr lang="vi-VN" sz="2000" dirty="0">
                <a:solidFill>
                  <a:srgbClr val="FF0000"/>
                </a:solidFill>
              </a:rPr>
              <a:t>có sự giám sát của thanh tra</a:t>
            </a:r>
            <a:r>
              <a:rPr lang="vi-VN" sz="2000" dirty="0"/>
              <a:t>.</a:t>
            </a:r>
            <a:endParaRPr lang="en-US" sz="2000" dirty="0">
              <a:cs typeface="Arial" pitchFamily="34" charset="0"/>
            </a:endParaRPr>
          </a:p>
        </p:txBody>
      </p:sp>
    </p:spTree>
    <p:extLst>
      <p:ext uri="{BB962C8B-B14F-4D97-AF65-F5344CB8AC3E}">
        <p14:creationId xmlns:p14="http://schemas.microsoft.com/office/powerpoint/2010/main" val="3822982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phúc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khảo</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385011" y="895152"/>
            <a:ext cx="8499107" cy="3625608"/>
          </a:xfrm>
          <a:prstGeom prst="rect">
            <a:avLst/>
          </a:prstGeom>
          <a:noFill/>
        </p:spPr>
        <p:txBody>
          <a:bodyPr wrap="square" rtlCol="0">
            <a:spAutoFit/>
          </a:bodyPr>
          <a:lstStyle/>
          <a:p>
            <a:pPr marL="0" indent="0" algn="just">
              <a:lnSpc>
                <a:spcPct val="120000"/>
              </a:lnSpc>
              <a:spcBef>
                <a:spcPts val="600"/>
              </a:spcBef>
              <a:spcAft>
                <a:spcPts val="600"/>
              </a:spcAft>
              <a:buNone/>
            </a:pPr>
            <a:r>
              <a:rPr lang="en-US" sz="1800" b="1" dirty="0">
                <a:latin typeface="Arial" pitchFamily="34" charset="0"/>
                <a:cs typeface="Arial" pitchFamily="34" charset="0"/>
              </a:rPr>
              <a:t>7. </a:t>
            </a:r>
            <a:r>
              <a:rPr lang="en-US" sz="1800" b="1" dirty="0" err="1">
                <a:latin typeface="Arial" pitchFamily="34" charset="0"/>
                <a:cs typeface="Arial" pitchFamily="34" charset="0"/>
              </a:rPr>
              <a:t>Phúc</a:t>
            </a:r>
            <a:r>
              <a:rPr lang="en-US" sz="1800" b="1" dirty="0">
                <a:latin typeface="Arial" pitchFamily="34" charset="0"/>
                <a:cs typeface="Arial" pitchFamily="34" charset="0"/>
              </a:rPr>
              <a:t> </a:t>
            </a:r>
            <a:r>
              <a:rPr lang="en-US" sz="1800" b="1" dirty="0" err="1">
                <a:latin typeface="Arial" pitchFamily="34" charset="0"/>
                <a:cs typeface="Arial" pitchFamily="34" charset="0"/>
              </a:rPr>
              <a:t>khảo</a:t>
            </a:r>
            <a:r>
              <a:rPr lang="en-US" sz="1800" b="1" dirty="0">
                <a:latin typeface="Arial" pitchFamily="34" charset="0"/>
                <a:cs typeface="Arial" pitchFamily="34" charset="0"/>
              </a:rPr>
              <a:t> </a:t>
            </a:r>
            <a:r>
              <a:rPr lang="en-US" sz="1800" b="1" dirty="0" err="1">
                <a:latin typeface="Arial" pitchFamily="34" charset="0"/>
                <a:cs typeface="Arial" pitchFamily="34" charset="0"/>
              </a:rPr>
              <a:t>bài</a:t>
            </a:r>
            <a:r>
              <a:rPr lang="en-US" sz="1800" b="1" dirty="0">
                <a:latin typeface="Arial" pitchFamily="34" charset="0"/>
                <a:cs typeface="Arial" pitchFamily="34" charset="0"/>
              </a:rPr>
              <a:t> </a:t>
            </a:r>
            <a:r>
              <a:rPr lang="en-US" sz="1800" b="1" dirty="0" err="1">
                <a:latin typeface="Arial" pitchFamily="34" charset="0"/>
                <a:cs typeface="Arial" pitchFamily="34" charset="0"/>
              </a:rPr>
              <a:t>thi</a:t>
            </a:r>
            <a:r>
              <a:rPr lang="en-US" sz="1800" b="1" dirty="0">
                <a:latin typeface="Arial" pitchFamily="34" charset="0"/>
                <a:cs typeface="Arial" pitchFamily="34" charset="0"/>
              </a:rPr>
              <a:t>:</a:t>
            </a:r>
          </a:p>
          <a:p>
            <a:pPr marL="285750" indent="-285750" algn="just">
              <a:lnSpc>
                <a:spcPct val="100000"/>
              </a:lnSpc>
              <a:spcBef>
                <a:spcPts val="0"/>
              </a:spcBef>
              <a:spcAft>
                <a:spcPts val="600"/>
              </a:spcAft>
              <a:buFont typeface="Arial" panose="020B0604020202020204" pitchFamily="34" charset="0"/>
              <a:buChar char="•"/>
            </a:pPr>
            <a:r>
              <a:rPr lang="vi-VN" sz="1800" smtClean="0"/>
              <a:t>Bài </a:t>
            </a:r>
            <a:r>
              <a:rPr lang="vi-VN" sz="1800" dirty="0"/>
              <a:t>thi có điểm phúc khảo lệch so với điểm chấm đợt đầu (đã công bố) </a:t>
            </a:r>
            <a:r>
              <a:rPr lang="vi-VN" sz="1800" dirty="0">
                <a:solidFill>
                  <a:srgbClr val="FF0000"/>
                </a:solidFill>
              </a:rPr>
              <a:t>từ 0,25 điểm trở lên thì được điều chỉnh điểm</a:t>
            </a:r>
            <a:r>
              <a:rPr lang="vi-VN" sz="1800" dirty="0"/>
              <a:t>. Trong trường hợp điểm phúc khảo </a:t>
            </a:r>
            <a:r>
              <a:rPr lang="vi-VN" sz="1800" dirty="0">
                <a:solidFill>
                  <a:srgbClr val="FF0000"/>
                </a:solidFill>
              </a:rPr>
              <a:t>lệch so với điểm chấm đợt đầu từ 0,5 điểm trở lên</a:t>
            </a:r>
            <a:r>
              <a:rPr lang="vi-VN" sz="1800" dirty="0"/>
              <a:t> thì phải </a:t>
            </a:r>
            <a:r>
              <a:rPr lang="vi-VN" sz="1800" dirty="0">
                <a:solidFill>
                  <a:srgbClr val="FF0000"/>
                </a:solidFill>
              </a:rPr>
              <a:t>tổ chức đối thoại trực tiếp giữa các CBChT đợt đầu và CBChT chấm phúc khảo</a:t>
            </a:r>
            <a:r>
              <a:rPr lang="vi-VN" sz="1800" dirty="0"/>
              <a:t> (có ghi biên bản).</a:t>
            </a:r>
          </a:p>
          <a:p>
            <a:pPr marL="285750" indent="-285750" algn="just">
              <a:lnSpc>
                <a:spcPct val="100000"/>
              </a:lnSpc>
              <a:spcBef>
                <a:spcPts val="0"/>
              </a:spcBef>
              <a:spcAft>
                <a:spcPts val="600"/>
              </a:spcAft>
              <a:buFont typeface="Arial" panose="020B0604020202020204" pitchFamily="34" charset="0"/>
              <a:buChar char="•"/>
            </a:pPr>
            <a:r>
              <a:rPr lang="vi-VN" sz="1800" b="1" dirty="0"/>
              <a:t>Chấm phúc khảo bài thi trắc nghiệm</a:t>
            </a:r>
            <a:r>
              <a:rPr lang="vi-VN" sz="1800" dirty="0"/>
              <a:t> (</a:t>
            </a:r>
            <a:r>
              <a:rPr lang="vi-VN" sz="1800" dirty="0">
                <a:solidFill>
                  <a:srgbClr val="FF0000"/>
                </a:solidFill>
              </a:rPr>
              <a:t>chi tiết thêm khi tập huấn phần mềm</a:t>
            </a:r>
            <a:r>
              <a:rPr lang="vi-VN" sz="1800" dirty="0"/>
              <a:t>): </a:t>
            </a:r>
            <a:r>
              <a:rPr lang="vi-VN" sz="1800" dirty="0">
                <a:solidFill>
                  <a:srgbClr val="FF0000"/>
                </a:solidFill>
              </a:rPr>
              <a:t>Có thể chia thành các nhóm để thực hiện; </a:t>
            </a:r>
            <a:r>
              <a:rPr lang="vi-VN" sz="1800" dirty="0"/>
              <a:t>bảo đảm nguyên tắc </a:t>
            </a:r>
            <a:r>
              <a:rPr lang="vi-VN" sz="1800" dirty="0">
                <a:solidFill>
                  <a:srgbClr val="FF0000"/>
                </a:solidFill>
              </a:rPr>
              <a:t>mở túi nào chấm phúc khảo dứt điểm túi đó</a:t>
            </a:r>
            <a:r>
              <a:rPr lang="vi-VN" sz="1800" dirty="0"/>
              <a:t>, niêm phong trở lại rồi mới được mở túi khác; Thực hiện đối chiếu từng câu trả lời đã tô trên Phiếu TLTN với hình ảnh đã quét lưu trong máy tính, </a:t>
            </a:r>
            <a:r>
              <a:rPr lang="vi-VN" sz="1800" dirty="0">
                <a:solidFill>
                  <a:srgbClr val="FF0000"/>
                </a:solidFill>
              </a:rPr>
              <a:t>nếu có những sai lệch phải xác định rõ nguyên nhân</a:t>
            </a:r>
            <a:r>
              <a:rPr lang="vi-VN" sz="1800" dirty="0"/>
              <a:t>; thực hiện </a:t>
            </a:r>
            <a:r>
              <a:rPr lang="vi-VN" sz="1800" dirty="0">
                <a:solidFill>
                  <a:srgbClr val="FF0000"/>
                </a:solidFill>
              </a:rPr>
              <a:t>in kết quả chấm từ phần mềm chấm thi </a:t>
            </a:r>
            <a:r>
              <a:rPr lang="vi-VN" sz="1800" dirty="0"/>
              <a:t>trước và sau khi sửa lỗi để lưu hồ sơ.</a:t>
            </a:r>
          </a:p>
        </p:txBody>
      </p:sp>
    </p:spTree>
    <p:extLst>
      <p:ext uri="{BB962C8B-B14F-4D97-AF65-F5344CB8AC3E}">
        <p14:creationId xmlns:p14="http://schemas.microsoft.com/office/powerpoint/2010/main" val="212343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Chấm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và</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phúc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khảo</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69507" y="914402"/>
            <a:ext cx="8417293" cy="3154710"/>
          </a:xfrm>
          <a:prstGeom prst="rect">
            <a:avLst/>
          </a:prstGeom>
          <a:noFill/>
        </p:spPr>
        <p:txBody>
          <a:bodyPr wrap="square" rtlCol="0">
            <a:spAutoFit/>
          </a:bodyPr>
          <a:lstStyle/>
          <a:p>
            <a:pPr marL="0" indent="0" algn="just">
              <a:lnSpc>
                <a:spcPct val="120000"/>
              </a:lnSpc>
              <a:spcBef>
                <a:spcPts val="600"/>
              </a:spcBef>
              <a:spcAft>
                <a:spcPts val="600"/>
              </a:spcAft>
              <a:buNone/>
            </a:pPr>
            <a:r>
              <a:rPr lang="en-US" sz="2000" b="1" dirty="0">
                <a:latin typeface="Arial" pitchFamily="34" charset="0"/>
                <a:cs typeface="Arial" pitchFamily="34" charset="0"/>
              </a:rPr>
              <a:t>7. </a:t>
            </a:r>
            <a:r>
              <a:rPr lang="en-US" sz="2000" b="1" dirty="0" err="1">
                <a:latin typeface="Arial" pitchFamily="34" charset="0"/>
                <a:cs typeface="Arial" pitchFamily="34" charset="0"/>
              </a:rPr>
              <a:t>Phúc</a:t>
            </a:r>
            <a:r>
              <a:rPr lang="en-US" sz="2000" b="1" dirty="0">
                <a:latin typeface="Arial" pitchFamily="34" charset="0"/>
                <a:cs typeface="Arial" pitchFamily="34" charset="0"/>
              </a:rPr>
              <a:t> </a:t>
            </a:r>
            <a:r>
              <a:rPr lang="en-US" sz="2000" b="1" dirty="0" err="1">
                <a:latin typeface="Arial" pitchFamily="34" charset="0"/>
                <a:cs typeface="Arial" pitchFamily="34" charset="0"/>
              </a:rPr>
              <a:t>khảo</a:t>
            </a:r>
            <a:r>
              <a:rPr lang="en-US" sz="2000" b="1" dirty="0">
                <a:latin typeface="Arial" pitchFamily="34" charset="0"/>
                <a:cs typeface="Arial" pitchFamily="34" charset="0"/>
              </a:rPr>
              <a:t> </a:t>
            </a:r>
            <a:r>
              <a:rPr lang="en-US" sz="2000" b="1" dirty="0" err="1">
                <a:latin typeface="Arial" pitchFamily="34" charset="0"/>
                <a:cs typeface="Arial" pitchFamily="34" charset="0"/>
              </a:rPr>
              <a:t>bài</a:t>
            </a:r>
            <a:r>
              <a:rPr lang="en-US" sz="2000" b="1" dirty="0">
                <a:latin typeface="Arial" pitchFamily="34" charset="0"/>
                <a:cs typeface="Arial" pitchFamily="34" charset="0"/>
              </a:rPr>
              <a:t> </a:t>
            </a:r>
            <a:r>
              <a:rPr lang="en-US" sz="2000" b="1" dirty="0" err="1">
                <a:latin typeface="Arial" pitchFamily="34" charset="0"/>
                <a:cs typeface="Arial" pitchFamily="34" charset="0"/>
              </a:rPr>
              <a:t>thi</a:t>
            </a:r>
            <a:r>
              <a:rPr lang="en-US" sz="2000" b="1" dirty="0">
                <a:latin typeface="Arial" pitchFamily="34" charset="0"/>
                <a:cs typeface="Arial" pitchFamily="34" charset="0"/>
              </a:rPr>
              <a:t>:</a:t>
            </a:r>
          </a:p>
          <a:p>
            <a:pPr marL="285750" indent="-285750" algn="just">
              <a:lnSpc>
                <a:spcPct val="100000"/>
              </a:lnSpc>
              <a:spcBef>
                <a:spcPts val="0"/>
              </a:spcBef>
              <a:spcAft>
                <a:spcPts val="600"/>
              </a:spcAft>
              <a:buFont typeface="Arial" panose="020B0604020202020204" pitchFamily="34" charset="0"/>
              <a:buChar char="•"/>
            </a:pPr>
            <a:r>
              <a:rPr lang="vi-VN" sz="2000" dirty="0"/>
              <a:t>Điểm các bài thi được điều chỉnh sau phúc khảo do các Trưởng ban Phúc khảo bài thi trắc nghiệm trình </a:t>
            </a:r>
            <a:r>
              <a:rPr lang="vi-VN" sz="2000" dirty="0">
                <a:solidFill>
                  <a:srgbClr val="FF0000"/>
                </a:solidFill>
              </a:rPr>
              <a:t>Chủ tịch Hội đồng thi quyết định</a:t>
            </a:r>
            <a:r>
              <a:rPr lang="vi-VN" sz="2000" dirty="0"/>
              <a:t>. </a:t>
            </a:r>
          </a:p>
          <a:p>
            <a:pPr marL="285750" indent="-285750" algn="just">
              <a:lnSpc>
                <a:spcPct val="100000"/>
              </a:lnSpc>
              <a:spcBef>
                <a:spcPts val="0"/>
              </a:spcBef>
              <a:spcAft>
                <a:spcPts val="600"/>
              </a:spcAft>
              <a:buFont typeface="Arial" panose="020B0604020202020204" pitchFamily="34" charset="0"/>
              <a:buChar char="•"/>
            </a:pPr>
            <a:r>
              <a:rPr lang="vi-VN" sz="2000" dirty="0">
                <a:solidFill>
                  <a:srgbClr val="FF0000"/>
                </a:solidFill>
              </a:rPr>
              <a:t>Tổ chức cập nhật điểm của thí sinh sau phúc khảo</a:t>
            </a:r>
            <a:r>
              <a:rPr lang="vi-VN" sz="2000" dirty="0"/>
              <a:t> vào hệ thống phần mềm quản lý thi theo quy định của Bộ GDĐT; báo cáo, gửi dữ liệu cho Bộ GDĐT (Cục QLCL). </a:t>
            </a:r>
          </a:p>
          <a:p>
            <a:pPr marL="285750" indent="-285750" algn="just">
              <a:lnSpc>
                <a:spcPct val="100000"/>
              </a:lnSpc>
              <a:spcBef>
                <a:spcPts val="0"/>
              </a:spcBef>
              <a:spcAft>
                <a:spcPts val="600"/>
              </a:spcAft>
              <a:buFont typeface="Arial" panose="020B0604020202020204" pitchFamily="34" charset="0"/>
              <a:buChar char="•"/>
            </a:pPr>
            <a:r>
              <a:rPr lang="vi-VN" sz="2000" dirty="0"/>
              <a:t>In Giấy chứng nhận kết quả thi sau phúc khảo trả cho </a:t>
            </a:r>
            <a:r>
              <a:rPr lang="vi-VN" sz="2000" dirty="0">
                <a:solidFill>
                  <a:srgbClr val="FF0000"/>
                </a:solidFill>
              </a:rPr>
              <a:t>thí sinh có bài thi được điều chỉnh điểm</a:t>
            </a:r>
            <a:r>
              <a:rPr lang="vi-VN" sz="2000" dirty="0"/>
              <a:t>; đồng thời, thu hồi và hủy Giấy chứng nhận kết quả thi trước phúc khảo.</a:t>
            </a:r>
          </a:p>
        </p:txBody>
      </p:sp>
    </p:spTree>
    <p:extLst>
      <p:ext uri="{BB962C8B-B14F-4D97-AF65-F5344CB8AC3E}">
        <p14:creationId xmlns:p14="http://schemas.microsoft.com/office/powerpoint/2010/main" val="1972760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kern="0" dirty="0">
                <a:solidFill>
                  <a:schemeClr val="bg1">
                    <a:lumMod val="50000"/>
                  </a:schemeClr>
                </a:solidFill>
                <a:latin typeface="+mj-lt"/>
                <a:ea typeface="Source Sans Pro"/>
                <a:cs typeface="Source Sans Pro"/>
                <a:sym typeface="Source Sans Pro"/>
              </a:rPr>
              <a:t>Ban </a:t>
            </a:r>
            <a:r>
              <a:rPr lang="en-US" sz="2400" kern="0" dirty="0" err="1">
                <a:solidFill>
                  <a:schemeClr val="bg1">
                    <a:lumMod val="50000"/>
                  </a:schemeClr>
                </a:solidFill>
                <a:latin typeface="+mj-lt"/>
                <a:ea typeface="Source Sans Pro"/>
                <a:cs typeface="Source Sans Pro"/>
                <a:sym typeface="Source Sans Pro"/>
              </a:rPr>
              <a:t>Chỉ</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đạo</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thi</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cấp</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tỉnh</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Diagram 3">
            <a:extLst>
              <a:ext uri="{FF2B5EF4-FFF2-40B4-BE49-F238E27FC236}">
                <a16:creationId xmlns="" xmlns:a16="http://schemas.microsoft.com/office/drawing/2014/main" id="{9D5ABB85-3EEF-42B6-812E-B9B8E7100F43}"/>
              </a:ext>
            </a:extLst>
          </p:cNvPr>
          <p:cNvGraphicFramePr/>
          <p:nvPr>
            <p:extLst>
              <p:ext uri="{D42A27DB-BD31-4B8C-83A1-F6EECF244321}">
                <p14:modId xmlns:p14="http://schemas.microsoft.com/office/powerpoint/2010/main" val="1843089252"/>
              </p:ext>
            </p:extLst>
          </p:nvPr>
        </p:nvGraphicFramePr>
        <p:xfrm>
          <a:off x="1813112" y="1010637"/>
          <a:ext cx="6096000" cy="378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Tree>
    <p:extLst>
      <p:ext uri="{BB962C8B-B14F-4D97-AF65-F5344CB8AC3E}">
        <p14:creationId xmlns:p14="http://schemas.microsoft.com/office/powerpoint/2010/main" val="3405408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77058"/>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58417" y="1063487"/>
            <a:ext cx="8627165" cy="1107996"/>
          </a:xfrm>
          <a:prstGeom prst="rect">
            <a:avLst/>
          </a:prstGeom>
          <a:noFill/>
        </p:spPr>
        <p:txBody>
          <a:bodyPr wrap="square" rtlCol="0">
            <a:spAutoFit/>
          </a:bodyPr>
          <a:lstStyle/>
          <a:p>
            <a:pPr algn="ctr">
              <a:spcBef>
                <a:spcPts val="600"/>
              </a:spcBef>
              <a:spcAft>
                <a:spcPts val="600"/>
              </a:spcAft>
            </a:pPr>
            <a:r>
              <a:rPr lang="en-US" sz="2800" b="1" dirty="0">
                <a:solidFill>
                  <a:schemeClr val="accent2">
                    <a:lumMod val="75000"/>
                  </a:schemeClr>
                </a:solidFill>
                <a:latin typeface="+mj-lt"/>
              </a:rPr>
              <a:t>XÉT CÔNG NHẬN TỐT NGHIỆP THPT</a:t>
            </a:r>
          </a:p>
          <a:p>
            <a:pPr algn="ctr">
              <a:spcBef>
                <a:spcPts val="600"/>
              </a:spcBef>
              <a:spcAft>
                <a:spcPts val="600"/>
              </a:spcAft>
            </a:pPr>
            <a:r>
              <a:rPr lang="en-US" sz="2800" b="1" dirty="0">
                <a:solidFill>
                  <a:schemeClr val="accent2">
                    <a:lumMod val="75000"/>
                  </a:schemeClr>
                </a:solidFill>
                <a:latin typeface="+mj-lt"/>
              </a:rPr>
              <a:t>KỲ THI TỐT NGHIỆP THPT NĂM 2021</a:t>
            </a:r>
            <a:endParaRPr lang="vi-VN" sz="2800" b="1" dirty="0">
              <a:solidFill>
                <a:schemeClr val="accent2">
                  <a:lumMod val="75000"/>
                </a:schemeClr>
              </a:solidFill>
              <a:latin typeface="+mj-lt"/>
            </a:endParaRPr>
          </a:p>
        </p:txBody>
      </p:sp>
    </p:spTree>
    <p:extLst>
      <p:ext uri="{BB962C8B-B14F-4D97-AF65-F5344CB8AC3E}">
        <p14:creationId xmlns:p14="http://schemas.microsoft.com/office/powerpoint/2010/main" val="4006139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Xét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công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nhận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tốt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nghiệp</a:t>
            </a:r>
            <a:r>
              <a:rPr lang="en-US" sz="2400" b="1" kern="0" dirty="0">
                <a:solidFill>
                  <a:schemeClr val="bg1">
                    <a:lumMod val="50000"/>
                  </a:schemeClr>
                </a:solidFill>
                <a:latin typeface="+mj-lt"/>
                <a:ea typeface="Source Sans Pro"/>
                <a:cs typeface="Source Sans Pro"/>
                <a:sym typeface="Source Sans Pro"/>
              </a:rPr>
              <a:t> THPT</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924339" y="914402"/>
            <a:ext cx="7762461" cy="3600986"/>
          </a:xfrm>
          <a:prstGeom prst="rect">
            <a:avLst/>
          </a:prstGeom>
          <a:noFill/>
        </p:spPr>
        <p:txBody>
          <a:bodyPr wrap="square" rtlCol="0">
            <a:spAutoFit/>
          </a:bodyPr>
          <a:lstStyle/>
          <a:p>
            <a:pPr marL="0" indent="0">
              <a:spcAft>
                <a:spcPts val="600"/>
              </a:spcAft>
              <a:buNone/>
            </a:pPr>
            <a:r>
              <a:rPr lang="en-US" sz="1800" dirty="0">
                <a:latin typeface="Arial" pitchFamily="34" charset="0"/>
                <a:cs typeface="Arial" pitchFamily="34" charset="0"/>
              </a:rPr>
              <a:t>1. </a:t>
            </a:r>
            <a:r>
              <a:rPr lang="en-US" sz="1800" dirty="0" err="1">
                <a:latin typeface="Arial" pitchFamily="34" charset="0"/>
                <a:cs typeface="Arial" pitchFamily="34" charset="0"/>
              </a:rPr>
              <a:t>Bảo</a:t>
            </a:r>
            <a:r>
              <a:rPr lang="en-US" sz="1800" dirty="0">
                <a:latin typeface="Arial" pitchFamily="34" charset="0"/>
                <a:cs typeface="Arial" pitchFamily="34" charset="0"/>
              </a:rPr>
              <a:t> </a:t>
            </a:r>
            <a:r>
              <a:rPr lang="en-US" sz="1800" dirty="0" err="1">
                <a:latin typeface="Arial" pitchFamily="34" charset="0"/>
                <a:cs typeface="Arial" pitchFamily="34" charset="0"/>
              </a:rPr>
              <a:t>đảm</a:t>
            </a:r>
            <a:r>
              <a:rPr lang="en-US" sz="1800" dirty="0">
                <a:latin typeface="Arial" pitchFamily="34" charset="0"/>
                <a:cs typeface="Arial" pitchFamily="34" charset="0"/>
              </a:rPr>
              <a:t> </a:t>
            </a:r>
            <a:r>
              <a:rPr lang="en-US" sz="1800" dirty="0" err="1">
                <a:solidFill>
                  <a:srgbClr val="FF0000"/>
                </a:solidFill>
                <a:latin typeface="Arial" pitchFamily="34" charset="0"/>
                <a:cs typeface="Arial" pitchFamily="34" charset="0"/>
              </a:rPr>
              <a:t>các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quyền</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lợi</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của</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thí</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sinh</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thực</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hiện</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quy</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trình</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xét</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và</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công</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nhận</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theo</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Quy</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chế</a:t>
            </a:r>
            <a:r>
              <a:rPr lang="en-US" sz="1800" dirty="0">
                <a:solidFill>
                  <a:srgbClr val="FF0000"/>
                </a:solidFill>
                <a:latin typeface="Arial" pitchFamily="34" charset="0"/>
                <a:cs typeface="Arial" pitchFamily="34" charset="0"/>
              </a:rPr>
              <a:t> </a:t>
            </a:r>
            <a:r>
              <a:rPr lang="en-US" sz="1800" dirty="0" err="1">
                <a:solidFill>
                  <a:srgbClr val="FF0000"/>
                </a:solidFill>
                <a:latin typeface="Arial" pitchFamily="34" charset="0"/>
                <a:cs typeface="Arial" pitchFamily="34" charset="0"/>
              </a:rPr>
              <a:t>thi</a:t>
            </a:r>
            <a:r>
              <a:rPr lang="en-US" sz="1800" dirty="0">
                <a:latin typeface="Arial" pitchFamily="34" charset="0"/>
                <a:cs typeface="Arial" pitchFamily="34" charset="0"/>
              </a:rPr>
              <a:t>:</a:t>
            </a:r>
          </a:p>
          <a:p>
            <a:pPr>
              <a:spcAft>
                <a:spcPts val="600"/>
              </a:spcAft>
            </a:pPr>
            <a:r>
              <a:rPr lang="en-US" sz="1800" dirty="0">
                <a:latin typeface="Arial" pitchFamily="34" charset="0"/>
                <a:cs typeface="Arial" pitchFamily="34" charset="0"/>
              </a:rPr>
              <a:t>	- </a:t>
            </a:r>
            <a:r>
              <a:rPr lang="en-US" sz="1800" dirty="0" err="1">
                <a:latin typeface="Arial" pitchFamily="34" charset="0"/>
                <a:cs typeface="Arial" pitchFamily="34" charset="0"/>
              </a:rPr>
              <a:t>Điều</a:t>
            </a:r>
            <a:r>
              <a:rPr lang="en-US" sz="1800" dirty="0">
                <a:latin typeface="Arial" pitchFamily="34" charset="0"/>
                <a:cs typeface="Arial" pitchFamily="34" charset="0"/>
              </a:rPr>
              <a:t> 35. </a:t>
            </a:r>
            <a:r>
              <a:rPr lang="en-US" sz="1800" dirty="0" err="1">
                <a:latin typeface="Arial" pitchFamily="34" charset="0"/>
                <a:cs typeface="Arial" pitchFamily="34" charset="0"/>
              </a:rPr>
              <a:t>Miễn</a:t>
            </a:r>
            <a:r>
              <a:rPr lang="en-US" sz="1800" dirty="0">
                <a:latin typeface="Arial" pitchFamily="34" charset="0"/>
                <a:cs typeface="Arial" pitchFamily="34" charset="0"/>
              </a:rPr>
              <a:t> </a:t>
            </a:r>
            <a:r>
              <a:rPr lang="en-US" sz="1800" dirty="0" err="1">
                <a:latin typeface="Arial" pitchFamily="34" charset="0"/>
                <a:cs typeface="Arial" pitchFamily="34" charset="0"/>
              </a:rPr>
              <a:t>thi</a:t>
            </a:r>
            <a:r>
              <a:rPr lang="en-US" sz="1800" dirty="0">
                <a:latin typeface="Arial" pitchFamily="34" charset="0"/>
                <a:cs typeface="Arial" pitchFamily="34" charset="0"/>
              </a:rPr>
              <a:t> </a:t>
            </a:r>
            <a:r>
              <a:rPr lang="en-US" sz="1800" dirty="0" err="1">
                <a:latin typeface="Arial" pitchFamily="34" charset="0"/>
                <a:cs typeface="Arial" pitchFamily="34" charset="0"/>
              </a:rPr>
              <a:t>bài</a:t>
            </a:r>
            <a:r>
              <a:rPr lang="en-US" sz="1800" dirty="0">
                <a:latin typeface="Arial" pitchFamily="34" charset="0"/>
                <a:cs typeface="Arial" pitchFamily="34" charset="0"/>
              </a:rPr>
              <a:t> </a:t>
            </a:r>
            <a:r>
              <a:rPr lang="en-US" sz="1800" dirty="0" err="1">
                <a:latin typeface="Arial" pitchFamily="34" charset="0"/>
                <a:cs typeface="Arial" pitchFamily="34" charset="0"/>
              </a:rPr>
              <a:t>thi</a:t>
            </a:r>
            <a:r>
              <a:rPr lang="en-US" sz="1800" dirty="0">
                <a:latin typeface="Arial" pitchFamily="34" charset="0"/>
                <a:cs typeface="Arial" pitchFamily="34" charset="0"/>
              </a:rPr>
              <a:t> </a:t>
            </a:r>
            <a:r>
              <a:rPr lang="en-US" sz="1800" dirty="0" err="1">
                <a:latin typeface="Arial" pitchFamily="34" charset="0"/>
                <a:cs typeface="Arial" pitchFamily="34" charset="0"/>
              </a:rPr>
              <a:t>Ngoại</a:t>
            </a:r>
            <a:r>
              <a:rPr lang="en-US" sz="1800" dirty="0">
                <a:latin typeface="Arial" pitchFamily="34" charset="0"/>
                <a:cs typeface="Arial" pitchFamily="34" charset="0"/>
              </a:rPr>
              <a:t> </a:t>
            </a:r>
            <a:r>
              <a:rPr lang="en-US" sz="1800" dirty="0" err="1">
                <a:latin typeface="Arial" pitchFamily="34" charset="0"/>
                <a:cs typeface="Arial" pitchFamily="34" charset="0"/>
              </a:rPr>
              <a:t>ngữ</a:t>
            </a:r>
            <a:r>
              <a:rPr lang="en-US" sz="1800" dirty="0">
                <a:latin typeface="Arial" pitchFamily="34" charset="0"/>
                <a:cs typeface="Arial" pitchFamily="34" charset="0"/>
              </a:rPr>
              <a:t> </a:t>
            </a:r>
            <a:r>
              <a:rPr lang="en-US" sz="1800" dirty="0" err="1">
                <a:latin typeface="Arial" pitchFamily="34" charset="0"/>
                <a:cs typeface="Arial" pitchFamily="34" charset="0"/>
              </a:rPr>
              <a:t>trong</a:t>
            </a:r>
            <a:r>
              <a:rPr lang="en-US" sz="1800" dirty="0">
                <a:latin typeface="Arial" pitchFamily="34" charset="0"/>
                <a:cs typeface="Arial" pitchFamily="34" charset="0"/>
              </a:rPr>
              <a:t> </a:t>
            </a:r>
            <a:r>
              <a:rPr lang="en-US" sz="1800" dirty="0" err="1">
                <a:latin typeface="Arial" pitchFamily="34" charset="0"/>
                <a:cs typeface="Arial" pitchFamily="34" charset="0"/>
              </a:rPr>
              <a:t>xét</a:t>
            </a:r>
            <a:r>
              <a:rPr lang="en-US" sz="1800" dirty="0">
                <a:latin typeface="Arial" pitchFamily="34" charset="0"/>
                <a:cs typeface="Arial" pitchFamily="34" charset="0"/>
              </a:rPr>
              <a:t> </a:t>
            </a:r>
            <a:r>
              <a:rPr lang="en-US" sz="1800" dirty="0" err="1">
                <a:latin typeface="Arial" pitchFamily="34" charset="0"/>
                <a:cs typeface="Arial" pitchFamily="34" charset="0"/>
              </a:rPr>
              <a:t>công</a:t>
            </a:r>
            <a:r>
              <a:rPr lang="en-US" sz="1800" dirty="0">
                <a:latin typeface="Arial" pitchFamily="34" charset="0"/>
                <a:cs typeface="Arial" pitchFamily="34" charset="0"/>
              </a:rPr>
              <a:t> </a:t>
            </a:r>
            <a:r>
              <a:rPr lang="en-US" sz="1800" dirty="0" err="1">
                <a:latin typeface="Arial" pitchFamily="34" charset="0"/>
                <a:cs typeface="Arial" pitchFamily="34" charset="0"/>
              </a:rPr>
              <a:t>nhận</a:t>
            </a:r>
            <a:r>
              <a:rPr lang="en-US" sz="1800" dirty="0">
                <a:latin typeface="Arial" pitchFamily="34" charset="0"/>
                <a:cs typeface="Arial" pitchFamily="34" charset="0"/>
              </a:rPr>
              <a:t> </a:t>
            </a:r>
            <a:r>
              <a:rPr lang="en-US" sz="1800" err="1">
                <a:latin typeface="Arial" pitchFamily="34" charset="0"/>
                <a:cs typeface="Arial" pitchFamily="34" charset="0"/>
              </a:rPr>
              <a:t>tốt</a:t>
            </a:r>
            <a:r>
              <a:rPr lang="en-US" sz="1800">
                <a:latin typeface="Arial" pitchFamily="34" charset="0"/>
                <a:cs typeface="Arial" pitchFamily="34" charset="0"/>
              </a:rPr>
              <a:t> </a:t>
            </a:r>
            <a:r>
              <a:rPr lang="en-US" sz="1800" smtClean="0">
                <a:latin typeface="Arial" pitchFamily="34" charset="0"/>
                <a:cs typeface="Arial" pitchFamily="34" charset="0"/>
              </a:rPr>
              <a:t>nghiệp;</a:t>
            </a:r>
          </a:p>
          <a:p>
            <a:pPr>
              <a:spcAft>
                <a:spcPts val="600"/>
              </a:spcAft>
            </a:pPr>
            <a:r>
              <a:rPr lang="en-US" sz="1800" smtClean="0">
                <a:latin typeface="Arial" pitchFamily="34" charset="0"/>
                <a:cs typeface="Arial" pitchFamily="34" charset="0"/>
              </a:rPr>
              <a:t>	- Điều 36. Miễn thi tất cả các bài thi của kỳ thi tốt nghiệp THPT;</a:t>
            </a:r>
          </a:p>
          <a:p>
            <a:pPr>
              <a:spcAft>
                <a:spcPts val="600"/>
              </a:spcAft>
            </a:pPr>
            <a:r>
              <a:rPr lang="en-US" sz="1800" dirty="0">
                <a:latin typeface="Arial" pitchFamily="34" charset="0"/>
                <a:cs typeface="Arial" pitchFamily="34" charset="0"/>
              </a:rPr>
              <a:t>	- </a:t>
            </a:r>
            <a:r>
              <a:rPr lang="en-US" sz="1800" dirty="0" err="1">
                <a:latin typeface="Arial" pitchFamily="34" charset="0"/>
                <a:cs typeface="Arial" pitchFamily="34" charset="0"/>
              </a:rPr>
              <a:t>Điều</a:t>
            </a:r>
            <a:r>
              <a:rPr lang="en-US" sz="1800" dirty="0">
                <a:latin typeface="Arial" pitchFamily="34" charset="0"/>
                <a:cs typeface="Arial" pitchFamily="34" charset="0"/>
              </a:rPr>
              <a:t> 37. </a:t>
            </a:r>
            <a:r>
              <a:rPr lang="en-US" sz="1800" dirty="0" err="1">
                <a:latin typeface="Arial" pitchFamily="34" charset="0"/>
                <a:cs typeface="Arial" pitchFamily="34" charset="0"/>
              </a:rPr>
              <a:t>Đặc</a:t>
            </a:r>
            <a:r>
              <a:rPr lang="en-US" sz="1800" dirty="0">
                <a:latin typeface="Arial" pitchFamily="34" charset="0"/>
                <a:cs typeface="Arial" pitchFamily="34" charset="0"/>
              </a:rPr>
              <a:t> </a:t>
            </a:r>
            <a:r>
              <a:rPr lang="en-US" sz="1800" dirty="0" err="1">
                <a:latin typeface="Arial" pitchFamily="34" charset="0"/>
                <a:cs typeface="Arial" pitchFamily="34" charset="0"/>
              </a:rPr>
              <a:t>cách</a:t>
            </a:r>
            <a:r>
              <a:rPr lang="en-US" sz="1800" dirty="0">
                <a:latin typeface="Arial" pitchFamily="34" charset="0"/>
                <a:cs typeface="Arial" pitchFamily="34" charset="0"/>
              </a:rPr>
              <a:t> </a:t>
            </a:r>
            <a:r>
              <a:rPr lang="en-US" sz="1800" dirty="0" err="1">
                <a:latin typeface="Arial" pitchFamily="34" charset="0"/>
                <a:cs typeface="Arial" pitchFamily="34" charset="0"/>
              </a:rPr>
              <a:t>tốt</a:t>
            </a:r>
            <a:r>
              <a:rPr lang="en-US" sz="1800" dirty="0">
                <a:latin typeface="Arial" pitchFamily="34" charset="0"/>
                <a:cs typeface="Arial" pitchFamily="34" charset="0"/>
              </a:rPr>
              <a:t> </a:t>
            </a:r>
            <a:r>
              <a:rPr lang="en-US" sz="1800" dirty="0" err="1">
                <a:latin typeface="Arial" pitchFamily="34" charset="0"/>
                <a:cs typeface="Arial" pitchFamily="34" charset="0"/>
              </a:rPr>
              <a:t>nghiệp</a:t>
            </a:r>
            <a:r>
              <a:rPr lang="en-US" sz="1800" dirty="0">
                <a:latin typeface="Arial" pitchFamily="34" charset="0"/>
                <a:cs typeface="Arial" pitchFamily="34" charset="0"/>
              </a:rPr>
              <a:t> THPT;</a:t>
            </a:r>
          </a:p>
          <a:p>
            <a:pPr algn="just">
              <a:spcAft>
                <a:spcPts val="600"/>
              </a:spcAft>
            </a:pPr>
            <a:r>
              <a:rPr lang="en-US" sz="1800" dirty="0">
                <a:latin typeface="Arial" pitchFamily="34" charset="0"/>
                <a:cs typeface="Arial" pitchFamily="34" charset="0"/>
              </a:rPr>
              <a:t>	- </a:t>
            </a:r>
            <a:r>
              <a:rPr lang="vi-VN" sz="1800" dirty="0">
                <a:latin typeface="Arial" pitchFamily="34" charset="0"/>
                <a:cs typeface="Arial" pitchFamily="34" charset="0"/>
              </a:rPr>
              <a:t>Điều 38. Bảo lưu </a:t>
            </a:r>
            <a:r>
              <a:rPr lang="vi-VN" sz="1800">
                <a:latin typeface="Arial" pitchFamily="34" charset="0"/>
                <a:cs typeface="Arial" pitchFamily="34" charset="0"/>
              </a:rPr>
              <a:t>điểm </a:t>
            </a:r>
            <a:r>
              <a:rPr lang="vi-VN" sz="1800" smtClean="0">
                <a:latin typeface="Arial" pitchFamily="34" charset="0"/>
                <a:cs typeface="Arial" pitchFamily="34" charset="0"/>
              </a:rPr>
              <a:t>thi: </a:t>
            </a:r>
            <a:r>
              <a:rPr lang="vi-VN" sz="1800" i="1">
                <a:solidFill>
                  <a:srgbClr val="C00000"/>
                </a:solidFill>
              </a:rPr>
              <a:t>Bài thi độc lập đạt từ 5,0 </a:t>
            </a:r>
            <a:r>
              <a:rPr lang="vi-VN" sz="1800" i="1" smtClean="0">
                <a:solidFill>
                  <a:srgbClr val="C00000"/>
                </a:solidFill>
              </a:rPr>
              <a:t>điểm </a:t>
            </a:r>
            <a:r>
              <a:rPr lang="vi-VN" sz="1800" i="1"/>
              <a:t>trở </a:t>
            </a:r>
            <a:r>
              <a:rPr lang="vi-VN" sz="1800" i="1" smtClean="0"/>
              <a:t>lên; </a:t>
            </a:r>
            <a:r>
              <a:rPr lang="vi-VN" sz="1800" i="1">
                <a:solidFill>
                  <a:srgbClr val="C00000"/>
                </a:solidFill>
              </a:rPr>
              <a:t>Bài thi tổ hợp đạt từ 5,0 </a:t>
            </a:r>
            <a:r>
              <a:rPr lang="vi-VN" sz="1800" i="1" smtClean="0">
                <a:solidFill>
                  <a:srgbClr val="C00000"/>
                </a:solidFill>
              </a:rPr>
              <a:t>điểm </a:t>
            </a:r>
            <a:r>
              <a:rPr lang="vi-VN" sz="1800" i="1"/>
              <a:t>trở lên và các </a:t>
            </a:r>
            <a:r>
              <a:rPr lang="vi-VN" sz="1800" i="1">
                <a:solidFill>
                  <a:srgbClr val="C00000"/>
                </a:solidFill>
              </a:rPr>
              <a:t>môn thi thành phần </a:t>
            </a:r>
            <a:r>
              <a:rPr lang="vi-VN" sz="1800" i="1"/>
              <a:t>của bài thi này </a:t>
            </a:r>
            <a:r>
              <a:rPr lang="vi-VN" sz="1800" i="1">
                <a:solidFill>
                  <a:srgbClr val="C00000"/>
                </a:solidFill>
              </a:rPr>
              <a:t>đều đạt trên 1,0 </a:t>
            </a:r>
            <a:r>
              <a:rPr lang="vi-VN" sz="1800" i="1" smtClean="0">
                <a:solidFill>
                  <a:srgbClr val="C00000"/>
                </a:solidFill>
              </a:rPr>
              <a:t>điểm</a:t>
            </a:r>
            <a:r>
              <a:rPr lang="vi-VN" sz="1800" i="1" smtClean="0"/>
              <a:t>; </a:t>
            </a:r>
            <a:r>
              <a:rPr lang="vi-VN" sz="1800" i="1">
                <a:solidFill>
                  <a:srgbClr val="C00000"/>
                </a:solidFill>
              </a:rPr>
              <a:t>Môn thi thành phần </a:t>
            </a:r>
            <a:r>
              <a:rPr lang="vi-VN" sz="1800" i="1"/>
              <a:t>của bài thi tổ hợp </a:t>
            </a:r>
            <a:r>
              <a:rPr lang="vi-VN" sz="1800" i="1">
                <a:solidFill>
                  <a:srgbClr val="C00000"/>
                </a:solidFill>
              </a:rPr>
              <a:t>đạt từ 5,0 </a:t>
            </a:r>
            <a:r>
              <a:rPr lang="vi-VN" sz="1800" i="1" smtClean="0">
                <a:solidFill>
                  <a:srgbClr val="C00000"/>
                </a:solidFill>
              </a:rPr>
              <a:t>điểm </a:t>
            </a:r>
            <a:r>
              <a:rPr lang="vi-VN" sz="1800" i="1">
                <a:solidFill>
                  <a:srgbClr val="C00000"/>
                </a:solidFill>
              </a:rPr>
              <a:t>trở </a:t>
            </a:r>
            <a:r>
              <a:rPr lang="vi-VN" sz="1800" i="1" smtClean="0">
                <a:solidFill>
                  <a:srgbClr val="C00000"/>
                </a:solidFill>
              </a:rPr>
              <a:t>lên</a:t>
            </a:r>
            <a:r>
              <a:rPr lang="vi-VN" sz="1800" i="1" smtClean="0"/>
              <a:t>.</a:t>
            </a:r>
            <a:endParaRPr lang="en-US" sz="1800" i="1" dirty="0">
              <a:latin typeface="Arial" pitchFamily="34" charset="0"/>
              <a:cs typeface="Arial" pitchFamily="34" charset="0"/>
            </a:endParaRPr>
          </a:p>
          <a:p>
            <a:pPr>
              <a:spcAft>
                <a:spcPts val="600"/>
              </a:spcAft>
            </a:pPr>
            <a:r>
              <a:rPr lang="en-US" sz="1800" dirty="0">
                <a:latin typeface="Arial" pitchFamily="34" charset="0"/>
                <a:cs typeface="Arial" pitchFamily="34" charset="0"/>
              </a:rPr>
              <a:t>	- </a:t>
            </a:r>
            <a:r>
              <a:rPr lang="vi-VN" sz="1800" dirty="0">
                <a:latin typeface="Arial" pitchFamily="34" charset="0"/>
                <a:cs typeface="Arial" pitchFamily="34" charset="0"/>
              </a:rPr>
              <a:t>Điều 39. Điểm ưu tiên</a:t>
            </a:r>
            <a:r>
              <a:rPr lang="en-US" sz="1800" dirty="0">
                <a:latin typeface="Arial" pitchFamily="34" charset="0"/>
                <a:cs typeface="Arial" pitchFamily="34" charset="0"/>
              </a:rPr>
              <a:t>;</a:t>
            </a:r>
          </a:p>
          <a:p>
            <a:pPr>
              <a:spcAft>
                <a:spcPts val="600"/>
              </a:spcAft>
            </a:pPr>
            <a:r>
              <a:rPr lang="en-US" sz="1800" dirty="0">
                <a:latin typeface="Arial" pitchFamily="34" charset="0"/>
                <a:cs typeface="Arial" pitchFamily="34" charset="0"/>
              </a:rPr>
              <a:t>	- </a:t>
            </a:r>
            <a:r>
              <a:rPr lang="vi-VN" sz="1800" dirty="0">
                <a:latin typeface="Arial" pitchFamily="34" charset="0"/>
                <a:cs typeface="Arial" pitchFamily="34" charset="0"/>
              </a:rPr>
              <a:t>Điều 40. Điểm khuyến khích</a:t>
            </a:r>
            <a:r>
              <a:rPr lang="en-US" sz="1800" dirty="0">
                <a:latin typeface="Arial" pitchFamily="34" charset="0"/>
                <a:cs typeface="Arial" pitchFamily="34" charset="0"/>
              </a:rPr>
              <a:t>.</a:t>
            </a:r>
          </a:p>
        </p:txBody>
      </p:sp>
      <p:sp>
        <p:nvSpPr>
          <p:cNvPr id="13" name="5-Point Star 12"/>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8474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Xét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công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nhận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tốt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nghiệp</a:t>
            </a:r>
            <a:r>
              <a:rPr lang="en-US" sz="2400" b="1" kern="0" dirty="0">
                <a:solidFill>
                  <a:schemeClr val="bg1">
                    <a:lumMod val="50000"/>
                  </a:schemeClr>
                </a:solidFill>
                <a:latin typeface="+mj-lt"/>
                <a:ea typeface="Source Sans Pro"/>
                <a:cs typeface="Source Sans Pro"/>
                <a:sym typeface="Source Sans Pro"/>
              </a:rPr>
              <a:t> THPT</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pic>
        <p:nvPicPr>
          <p:cNvPr id="13" name="Picture 2">
            <a:extLst>
              <a:ext uri="{FF2B5EF4-FFF2-40B4-BE49-F238E27FC236}">
                <a16:creationId xmlns="" xmlns:a16="http://schemas.microsoft.com/office/drawing/2014/main" id="{E1B005C6-6441-48F1-BAE5-B8C4B68AC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24" y="1163975"/>
            <a:ext cx="7650964" cy="348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64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Xét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công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nhận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tốt</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nghiệp</a:t>
            </a:r>
            <a:r>
              <a:rPr lang="en-US" sz="2400" b="1" kern="0" dirty="0">
                <a:solidFill>
                  <a:schemeClr val="bg1">
                    <a:lumMod val="50000"/>
                  </a:schemeClr>
                </a:solidFill>
                <a:latin typeface="+mj-lt"/>
                <a:ea typeface="Source Sans Pro"/>
                <a:cs typeface="Source Sans Pro"/>
                <a:sym typeface="Source Sans Pro"/>
              </a:rPr>
              <a:t> THPT</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924339" y="914402"/>
            <a:ext cx="7762461" cy="3724096"/>
          </a:xfrm>
          <a:prstGeom prst="rect">
            <a:avLst/>
          </a:prstGeom>
          <a:noFill/>
        </p:spPr>
        <p:txBody>
          <a:bodyPr wrap="square" rtlCol="0">
            <a:spAutoFit/>
          </a:bodyPr>
          <a:lstStyle/>
          <a:p>
            <a:pPr marL="0" indent="0">
              <a:spcAft>
                <a:spcPts val="600"/>
              </a:spcAft>
              <a:buNone/>
            </a:pPr>
            <a:r>
              <a:rPr lang="en-US" sz="1800" b="1" dirty="0">
                <a:latin typeface="Arial" pitchFamily="34" charset="0"/>
                <a:cs typeface="Arial" pitchFamily="34" charset="0"/>
              </a:rPr>
              <a:t>2. </a:t>
            </a:r>
            <a:r>
              <a:rPr lang="en-US" sz="1800" b="1" dirty="0" err="1">
                <a:latin typeface="Arial" pitchFamily="34" charset="0"/>
                <a:cs typeface="Arial" pitchFamily="34" charset="0"/>
              </a:rPr>
              <a:t>Công</a:t>
            </a:r>
            <a:r>
              <a:rPr lang="en-US" sz="1800" b="1" dirty="0">
                <a:latin typeface="Arial" pitchFamily="34" charset="0"/>
                <a:cs typeface="Arial" pitchFamily="34" charset="0"/>
              </a:rPr>
              <a:t> </a:t>
            </a:r>
            <a:r>
              <a:rPr lang="en-US" sz="1800" b="1" dirty="0" err="1">
                <a:latin typeface="Arial" pitchFamily="34" charset="0"/>
                <a:cs typeface="Arial" pitchFamily="34" charset="0"/>
              </a:rPr>
              <a:t>nhận</a:t>
            </a:r>
            <a:r>
              <a:rPr lang="en-US" sz="1800" b="1" dirty="0">
                <a:latin typeface="Arial" pitchFamily="34" charset="0"/>
                <a:cs typeface="Arial" pitchFamily="34" charset="0"/>
              </a:rPr>
              <a:t> </a:t>
            </a:r>
            <a:r>
              <a:rPr lang="en-US" sz="1800" b="1" dirty="0" err="1">
                <a:latin typeface="Arial" pitchFamily="34" charset="0"/>
                <a:cs typeface="Arial" pitchFamily="34" charset="0"/>
              </a:rPr>
              <a:t>tốt</a:t>
            </a:r>
            <a:r>
              <a:rPr lang="en-US" sz="1800" b="1" dirty="0">
                <a:latin typeface="Arial" pitchFamily="34" charset="0"/>
                <a:cs typeface="Arial" pitchFamily="34" charset="0"/>
              </a:rPr>
              <a:t> </a:t>
            </a:r>
            <a:r>
              <a:rPr lang="en-US" sz="1800" b="1" dirty="0" err="1">
                <a:latin typeface="Arial" pitchFamily="34" charset="0"/>
                <a:cs typeface="Arial" pitchFamily="34" charset="0"/>
              </a:rPr>
              <a:t>nghiệp</a:t>
            </a:r>
            <a:r>
              <a:rPr lang="en-US" sz="1800" b="1" dirty="0">
                <a:latin typeface="Arial" pitchFamily="34" charset="0"/>
                <a:cs typeface="Arial" pitchFamily="34" charset="0"/>
              </a:rPr>
              <a:t>:</a:t>
            </a:r>
          </a:p>
          <a:p>
            <a:pPr marL="285750" indent="-285750" algn="just">
              <a:spcAft>
                <a:spcPts val="600"/>
              </a:spcAft>
              <a:buFont typeface="Arial" panose="020B0604020202020204" pitchFamily="34" charset="0"/>
              <a:buChar char="•"/>
            </a:pPr>
            <a:r>
              <a:rPr lang="vi-VN" sz="1800" dirty="0">
                <a:latin typeface="Arial" pitchFamily="34" charset="0"/>
                <a:cs typeface="Arial" pitchFamily="34" charset="0"/>
              </a:rPr>
              <a:t>Những thí sinh đủ điều kiện dự thi, không bị kỷ luật hủy kết quả thi, tất cả các bài thi và các môn thi thành phần của bài thi tổ hợp ĐKDT để xét công nhận tốt nghiệp đều </a:t>
            </a:r>
            <a:r>
              <a:rPr lang="vi-VN" sz="1800" dirty="0">
                <a:solidFill>
                  <a:srgbClr val="FF0000"/>
                </a:solidFill>
                <a:latin typeface="Arial" pitchFamily="34" charset="0"/>
                <a:cs typeface="Arial" pitchFamily="34" charset="0"/>
              </a:rPr>
              <a:t>đạt trên 1,0 điểm theo thang điểm 10 và có ĐXTN từ 5,0 (năm) điểm </a:t>
            </a:r>
            <a:r>
              <a:rPr lang="vi-VN" sz="1800" dirty="0">
                <a:latin typeface="Arial" pitchFamily="34" charset="0"/>
                <a:cs typeface="Arial" pitchFamily="34" charset="0"/>
              </a:rPr>
              <a:t>trở lên được công nhận tốt nghiệp THPT.</a:t>
            </a:r>
          </a:p>
          <a:p>
            <a:pPr marL="285750" indent="-285750" algn="just">
              <a:spcAft>
                <a:spcPts val="600"/>
              </a:spcAft>
              <a:buFont typeface="Arial" panose="020B0604020202020204" pitchFamily="34" charset="0"/>
              <a:buChar char="•"/>
            </a:pPr>
            <a:r>
              <a:rPr lang="vi-VN" sz="1800" dirty="0">
                <a:latin typeface="Arial" pitchFamily="34" charset="0"/>
                <a:cs typeface="Arial" pitchFamily="34" charset="0"/>
              </a:rPr>
              <a:t>Những thí sinh </a:t>
            </a:r>
            <a:r>
              <a:rPr lang="vi-VN" sz="1800" dirty="0">
                <a:solidFill>
                  <a:srgbClr val="FF0000"/>
                </a:solidFill>
                <a:latin typeface="Arial" pitchFamily="34" charset="0"/>
                <a:cs typeface="Arial" pitchFamily="34" charset="0"/>
              </a:rPr>
              <a:t>đủ điều kiện dự thi, được miễn thi tất cả các bài thi </a:t>
            </a:r>
            <a:r>
              <a:rPr lang="vi-VN" sz="1800" dirty="0">
                <a:latin typeface="Arial" pitchFamily="34" charset="0"/>
                <a:cs typeface="Arial" pitchFamily="34" charset="0"/>
              </a:rPr>
              <a:t>trong xét tốt nghiệp THPT theo quy định được công nhận tốt nghiệp THPT.</a:t>
            </a:r>
          </a:p>
          <a:p>
            <a:pPr marL="285750" indent="-285750" algn="just">
              <a:spcAft>
                <a:spcPts val="600"/>
              </a:spcAft>
              <a:buFont typeface="Arial" panose="020B0604020202020204" pitchFamily="34" charset="0"/>
              <a:buChar char="•"/>
            </a:pPr>
            <a:r>
              <a:rPr lang="vi-VN" sz="1800" dirty="0">
                <a:latin typeface="Arial" pitchFamily="34" charset="0"/>
                <a:cs typeface="Arial" pitchFamily="34" charset="0"/>
              </a:rPr>
              <a:t>Giám đốc sở GDĐT quyết định thành lập Hội đồng xét công nhận tốt nghiệp THPT; </a:t>
            </a:r>
            <a:r>
              <a:rPr lang="vi-VN" sz="1800" dirty="0">
                <a:solidFill>
                  <a:srgbClr val="FF0000"/>
                </a:solidFill>
                <a:latin typeface="Arial" pitchFamily="34" charset="0"/>
                <a:cs typeface="Arial" pitchFamily="34" charset="0"/>
              </a:rPr>
              <a:t>phần mềm QLT hỗ trợ việc xét</a:t>
            </a:r>
            <a:r>
              <a:rPr lang="vi-VN" sz="1800" dirty="0">
                <a:latin typeface="Arial" pitchFamily="34" charset="0"/>
                <a:cs typeface="Arial" pitchFamily="34" charset="0"/>
              </a:rPr>
              <a:t> theo Quy chế thi.</a:t>
            </a:r>
          </a:p>
          <a:p>
            <a:pPr marL="285750" indent="-285750" algn="just">
              <a:spcAft>
                <a:spcPts val="600"/>
              </a:spcAft>
              <a:buFont typeface="Arial" panose="020B0604020202020204" pitchFamily="34" charset="0"/>
              <a:buChar char="•"/>
            </a:pPr>
            <a:r>
              <a:rPr lang="vi-VN" sz="1800" dirty="0">
                <a:latin typeface="Arial" pitchFamily="34" charset="0"/>
                <a:cs typeface="Arial" pitchFamily="34" charset="0"/>
              </a:rPr>
              <a:t>Cấp Bằng tốt nghiệp THPT và cấp </a:t>
            </a:r>
            <a:r>
              <a:rPr lang="vi-VN" sz="1800" dirty="0">
                <a:solidFill>
                  <a:srgbClr val="FF0000"/>
                </a:solidFill>
                <a:latin typeface="Arial" pitchFamily="34" charset="0"/>
                <a:cs typeface="Arial" pitchFamily="34" charset="0"/>
              </a:rPr>
              <a:t>Giấy chứng nhận hoàn thành chương trình giáo dục phổ thông</a:t>
            </a:r>
            <a:r>
              <a:rPr lang="vi-VN" sz="1800" dirty="0">
                <a:latin typeface="Arial" pitchFamily="34" charset="0"/>
                <a:cs typeface="Arial" pitchFamily="34" charset="0"/>
              </a:rPr>
              <a:t>; Việc </a:t>
            </a:r>
            <a:r>
              <a:rPr lang="vi-VN" sz="1800" dirty="0">
                <a:solidFill>
                  <a:srgbClr val="FF0000"/>
                </a:solidFill>
                <a:latin typeface="Arial" pitchFamily="34" charset="0"/>
                <a:cs typeface="Arial" pitchFamily="34" charset="0"/>
              </a:rPr>
              <a:t>quản lý, sử dụng phôi, cấp, phát, chỉnh sửa, thu hồi, hủy bỏ, cấp bản sao </a:t>
            </a:r>
            <a:r>
              <a:rPr lang="vi-VN" sz="1800" dirty="0">
                <a:latin typeface="Arial" pitchFamily="34" charset="0"/>
                <a:cs typeface="Arial" pitchFamily="34" charset="0"/>
              </a:rPr>
              <a:t>theo quy định của Bộ GDĐT.</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84996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77058"/>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58417" y="1063487"/>
            <a:ext cx="8627165" cy="1107996"/>
          </a:xfrm>
          <a:prstGeom prst="rect">
            <a:avLst/>
          </a:prstGeom>
          <a:noFill/>
        </p:spPr>
        <p:txBody>
          <a:bodyPr wrap="square" rtlCol="0">
            <a:spAutoFit/>
          </a:bodyPr>
          <a:lstStyle/>
          <a:p>
            <a:pPr algn="ctr">
              <a:spcBef>
                <a:spcPts val="600"/>
              </a:spcBef>
              <a:spcAft>
                <a:spcPts val="600"/>
              </a:spcAft>
            </a:pPr>
            <a:r>
              <a:rPr lang="en-US" sz="2800" b="1" dirty="0">
                <a:solidFill>
                  <a:schemeClr val="accent2">
                    <a:lumMod val="75000"/>
                  </a:schemeClr>
                </a:solidFill>
                <a:latin typeface="+mj-lt"/>
              </a:rPr>
              <a:t>ĐẢM BẢO AN NINH AN TOÀN</a:t>
            </a:r>
          </a:p>
          <a:p>
            <a:pPr algn="ctr">
              <a:spcBef>
                <a:spcPts val="600"/>
              </a:spcBef>
              <a:spcAft>
                <a:spcPts val="600"/>
              </a:spcAft>
            </a:pPr>
            <a:r>
              <a:rPr lang="en-US" sz="2800" b="1" dirty="0">
                <a:solidFill>
                  <a:schemeClr val="accent2">
                    <a:lumMod val="75000"/>
                  </a:schemeClr>
                </a:solidFill>
                <a:latin typeface="+mj-lt"/>
              </a:rPr>
              <a:t>KỲ THI TỐT NGHIỆP THPT NĂM 2021</a:t>
            </a:r>
            <a:endParaRPr lang="vi-VN" sz="2800" b="1" dirty="0">
              <a:solidFill>
                <a:schemeClr val="accent2">
                  <a:lumMod val="75000"/>
                </a:schemeClr>
              </a:solidFill>
              <a:latin typeface="+mj-lt"/>
            </a:endParaRPr>
          </a:p>
        </p:txBody>
      </p:sp>
    </p:spTree>
    <p:extLst>
      <p:ext uri="{BB962C8B-B14F-4D97-AF65-F5344CB8AC3E}">
        <p14:creationId xmlns:p14="http://schemas.microsoft.com/office/powerpoint/2010/main" val="126021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Công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tác</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đảm</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bảo</a:t>
            </a:r>
            <a:r>
              <a:rPr lang="en-US" sz="2400" b="1" kern="0" dirty="0">
                <a:solidFill>
                  <a:schemeClr val="bg1">
                    <a:lumMod val="50000"/>
                  </a:schemeClr>
                </a:solidFill>
                <a:latin typeface="+mj-lt"/>
                <a:ea typeface="Source Sans Pro"/>
                <a:cs typeface="Source Sans Pro"/>
                <a:sym typeface="Source Sans Pro"/>
              </a:rPr>
              <a:t> an </a:t>
            </a:r>
            <a:r>
              <a:rPr lang="en-US" sz="2400" b="1" kern="0" dirty="0" err="1">
                <a:solidFill>
                  <a:schemeClr val="bg1">
                    <a:lumMod val="50000"/>
                  </a:schemeClr>
                </a:solidFill>
                <a:latin typeface="+mj-lt"/>
                <a:ea typeface="Source Sans Pro"/>
                <a:cs typeface="Source Sans Pro"/>
                <a:sym typeface="Source Sans Pro"/>
              </a:rPr>
              <a:t>ninh</a:t>
            </a:r>
            <a:r>
              <a:rPr lang="en-US" sz="2400" b="1" kern="0" dirty="0">
                <a:solidFill>
                  <a:schemeClr val="bg1">
                    <a:lumMod val="50000"/>
                  </a:schemeClr>
                </a:solidFill>
                <a:latin typeface="+mj-lt"/>
                <a:ea typeface="Source Sans Pro"/>
                <a:cs typeface="Source Sans Pro"/>
                <a:sym typeface="Source Sans Pro"/>
              </a:rPr>
              <a:t> an </a:t>
            </a:r>
            <a:r>
              <a:rPr lang="en-US" sz="2400" b="1" kern="0" dirty="0" err="1">
                <a:solidFill>
                  <a:schemeClr val="bg1">
                    <a:lumMod val="50000"/>
                  </a:schemeClr>
                </a:solidFill>
                <a:latin typeface="+mj-lt"/>
                <a:ea typeface="Source Sans Pro"/>
                <a:cs typeface="Source Sans Pro"/>
                <a:sym typeface="Source Sans Pro"/>
              </a:rPr>
              <a:t>toàn</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cho</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kỳ</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15503" y="914402"/>
            <a:ext cx="8660749" cy="3554819"/>
          </a:xfrm>
          <a:prstGeom prst="rect">
            <a:avLst/>
          </a:prstGeom>
          <a:noFill/>
        </p:spPr>
        <p:txBody>
          <a:bodyPr wrap="square" rtlCol="0">
            <a:spAutoFit/>
          </a:bodyPr>
          <a:lstStyle/>
          <a:p>
            <a:pPr marL="342900" indent="-342900">
              <a:lnSpc>
                <a:spcPct val="100000"/>
              </a:lnSpc>
              <a:spcAft>
                <a:spcPts val="600"/>
              </a:spcAft>
              <a:buAutoNum type="arabicPeriod"/>
            </a:pPr>
            <a:r>
              <a:rPr lang="en-US" sz="2000" dirty="0" err="1">
                <a:solidFill>
                  <a:srgbClr val="FF0000"/>
                </a:solidFill>
                <a:latin typeface="Arial" pitchFamily="34" charset="0"/>
                <a:cs typeface="Arial" pitchFamily="34" charset="0"/>
              </a:rPr>
              <a:t>Sự</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tham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gia</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của</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lãnh</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đạo</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cán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bộ</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công</a:t>
            </a:r>
            <a:r>
              <a:rPr lang="en-US" sz="2000" dirty="0">
                <a:solidFill>
                  <a:srgbClr val="FF0000"/>
                </a:solidFill>
                <a:latin typeface="Arial" pitchFamily="34" charset="0"/>
                <a:cs typeface="Arial" pitchFamily="34" charset="0"/>
              </a:rPr>
              <a:t> an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err="1">
                <a:latin typeface="Arial" pitchFamily="34" charset="0"/>
                <a:cs typeface="Arial" pitchFamily="34" charset="0"/>
              </a:rPr>
              <a:t>các</a:t>
            </a:r>
            <a:r>
              <a:rPr lang="en-US" sz="2000">
                <a:latin typeface="Arial" pitchFamily="34" charset="0"/>
                <a:cs typeface="Arial" pitchFamily="34" charset="0"/>
              </a:rPr>
              <a:t> </a:t>
            </a:r>
            <a:r>
              <a:rPr lang="en-US" sz="2000" smtClean="0">
                <a:latin typeface="Arial" pitchFamily="34" charset="0"/>
                <a:cs typeface="Arial" pitchFamily="34" charset="0"/>
              </a:rPr>
              <a:t>Ban/Hội đồng.</a:t>
            </a:r>
            <a:endParaRPr lang="en-US" sz="2000" dirty="0">
              <a:latin typeface="Arial" pitchFamily="34" charset="0"/>
              <a:cs typeface="Arial" pitchFamily="34" charset="0"/>
            </a:endParaRPr>
          </a:p>
          <a:p>
            <a:pPr marL="342900" indent="-342900" algn="just">
              <a:lnSpc>
                <a:spcPct val="100000"/>
              </a:lnSpc>
              <a:spcAft>
                <a:spcPts val="600"/>
              </a:spcAft>
              <a:buAutoNum type="arabicPeriod"/>
            </a:pPr>
            <a:r>
              <a:rPr lang="en-US" sz="2000" dirty="0" err="1">
                <a:latin typeface="Arial" pitchFamily="34" charset="0"/>
                <a:cs typeface="Arial" pitchFamily="34" charset="0"/>
              </a:rPr>
              <a:t>Cán</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a:latin typeface="Arial" pitchFamily="34" charset="0"/>
                <a:cs typeface="Arial" pitchFamily="34" charset="0"/>
              </a:rPr>
              <a:t>an </a:t>
            </a:r>
            <a:r>
              <a:rPr lang="en-US" sz="2000" smtClean="0">
                <a:solidFill>
                  <a:srgbClr val="C00000"/>
                </a:solidFill>
                <a:latin typeface="Arial" pitchFamily="34" charset="0"/>
                <a:cs typeface="Arial" pitchFamily="34" charset="0"/>
              </a:rPr>
              <a:t>bảo </a:t>
            </a:r>
            <a:r>
              <a:rPr lang="en-US" sz="2000" dirty="0" err="1">
                <a:solidFill>
                  <a:srgbClr val="C00000"/>
                </a:solidFill>
                <a:latin typeface="Arial" pitchFamily="34" charset="0"/>
                <a:cs typeface="Arial" pitchFamily="34" charset="0"/>
              </a:rPr>
              <a:t>đảm</a:t>
            </a:r>
            <a:r>
              <a:rPr lang="en-US" sz="2000" dirty="0">
                <a:solidFill>
                  <a:srgbClr val="C00000"/>
                </a:solidFill>
                <a:latin typeface="Arial" pitchFamily="34" charset="0"/>
                <a:cs typeface="Arial" pitchFamily="34" charset="0"/>
              </a:rPr>
              <a:t> an </a:t>
            </a:r>
            <a:r>
              <a:rPr lang="en-US" sz="2000" dirty="0" err="1">
                <a:solidFill>
                  <a:srgbClr val="C00000"/>
                </a:solidFill>
                <a:latin typeface="Arial" pitchFamily="34" charset="0"/>
                <a:cs typeface="Arial" pitchFamily="34" charset="0"/>
              </a:rPr>
              <a:t>ninh</a:t>
            </a:r>
            <a:r>
              <a:rPr lang="en-US" sz="2000" dirty="0">
                <a:solidFill>
                  <a:srgbClr val="C00000"/>
                </a:solidFill>
                <a:latin typeface="Arial" pitchFamily="34" charset="0"/>
                <a:cs typeface="Arial" pitchFamily="34" charset="0"/>
              </a:rPr>
              <a:t>, an </a:t>
            </a:r>
            <a:r>
              <a:rPr lang="en-US" sz="2000" dirty="0" err="1">
                <a:solidFill>
                  <a:srgbClr val="C00000"/>
                </a:solidFill>
                <a:latin typeface="Arial" pitchFamily="34" charset="0"/>
                <a:cs typeface="Arial" pitchFamily="34" charset="0"/>
              </a:rPr>
              <a:t>toàn</a:t>
            </a:r>
            <a:r>
              <a:rPr lang="en-US" sz="2000" dirty="0">
                <a:solidFill>
                  <a:srgbClr val="C00000"/>
                </a:solidFill>
                <a:latin typeface="Arial" pitchFamily="34" charset="0"/>
                <a:cs typeface="Arial" pitchFamily="34" charset="0"/>
              </a:rPr>
              <a:t> </a:t>
            </a:r>
            <a:r>
              <a:rPr lang="en-US" sz="2000" err="1">
                <a:latin typeface="Arial" pitchFamily="34" charset="0"/>
                <a:cs typeface="Arial" pitchFamily="34" charset="0"/>
              </a:rPr>
              <a:t>của</a:t>
            </a:r>
            <a:r>
              <a:rPr lang="en-US" sz="2000">
                <a:latin typeface="Arial" pitchFamily="34" charset="0"/>
                <a:cs typeface="Arial" pitchFamily="34" charset="0"/>
              </a:rPr>
              <a:t> </a:t>
            </a:r>
            <a:r>
              <a:rPr lang="en-US" sz="2000" smtClean="0">
                <a:latin typeface="Arial" pitchFamily="34" charset="0"/>
                <a:cs typeface="Arial" pitchFamily="34" charset="0"/>
              </a:rPr>
              <a:t>Kỳ </a:t>
            </a:r>
            <a:r>
              <a:rPr lang="en-US" sz="2000" dirty="0" err="1">
                <a:latin typeface="Arial" pitchFamily="34" charset="0"/>
                <a:cs typeface="Arial" pitchFamily="34" charset="0"/>
              </a:rPr>
              <a:t>thi</a:t>
            </a:r>
            <a:r>
              <a:rPr lang="en-US" sz="2000" dirty="0">
                <a:latin typeface="Arial" pitchFamily="34" charset="0"/>
                <a:cs typeface="Arial" pitchFamily="34" charset="0"/>
              </a:rPr>
              <a:t>; </a:t>
            </a:r>
            <a:r>
              <a:rPr lang="en-US" sz="2000" dirty="0" err="1">
                <a:solidFill>
                  <a:srgbClr val="C00000"/>
                </a:solidFill>
                <a:latin typeface="Arial" pitchFamily="34" charset="0"/>
                <a:cs typeface="Arial" pitchFamily="34" charset="0"/>
              </a:rPr>
              <a:t>hỗ</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trợ</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xử</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lý</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các</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trường</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hợp</a:t>
            </a:r>
            <a:r>
              <a:rPr lang="en-US" sz="2000" dirty="0">
                <a:solidFill>
                  <a:srgbClr val="C00000"/>
                </a:solidFill>
                <a:latin typeface="Arial" pitchFamily="34" charset="0"/>
                <a:cs typeface="Arial" pitchFamily="34" charset="0"/>
              </a:rPr>
              <a:t> vi </a:t>
            </a:r>
            <a:r>
              <a:rPr lang="en-US" sz="2000" dirty="0" err="1">
                <a:solidFill>
                  <a:srgbClr val="C00000"/>
                </a:solidFill>
                <a:latin typeface="Arial" pitchFamily="34" charset="0"/>
                <a:cs typeface="Arial" pitchFamily="34" charset="0"/>
              </a:rPr>
              <a:t>phạm</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các</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tình</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huống</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phát</a:t>
            </a:r>
            <a:r>
              <a:rPr lang="en-US" sz="2000" dirty="0">
                <a:solidFill>
                  <a:srgbClr val="C00000"/>
                </a:solidFill>
                <a:latin typeface="Arial" pitchFamily="34" charset="0"/>
                <a:cs typeface="Arial" pitchFamily="34" charset="0"/>
              </a:rPr>
              <a:t> </a:t>
            </a:r>
            <a:r>
              <a:rPr lang="en-US" sz="2000" dirty="0" err="1">
                <a:solidFill>
                  <a:srgbClr val="C00000"/>
                </a:solidFill>
                <a:latin typeface="Arial" pitchFamily="34" charset="0"/>
                <a:cs typeface="Arial" pitchFamily="34" charset="0"/>
              </a:rPr>
              <a:t>sinh</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err="1">
                <a:latin typeface="Arial" pitchFamily="34" charset="0"/>
                <a:cs typeface="Arial" pitchFamily="34" charset="0"/>
              </a:rPr>
              <a:t>Kỳ</a:t>
            </a:r>
            <a:r>
              <a:rPr lang="en-US" sz="2000">
                <a:latin typeface="Arial" pitchFamily="34" charset="0"/>
                <a:cs typeface="Arial" pitchFamily="34" charset="0"/>
              </a:rPr>
              <a:t> thi theo đề nghị của Hội đồng thi, Trưởng Điểm </a:t>
            </a:r>
            <a:r>
              <a:rPr lang="en-US" sz="2000" smtClean="0">
                <a:latin typeface="Arial" pitchFamily="34" charset="0"/>
                <a:cs typeface="Arial" pitchFamily="34" charset="0"/>
              </a:rPr>
              <a:t>thi:</a:t>
            </a:r>
            <a:endParaRPr lang="en-US" sz="2000" dirty="0">
              <a:latin typeface="Arial" pitchFamily="34" charset="0"/>
              <a:cs typeface="Arial" pitchFamily="34" charset="0"/>
            </a:endParaRPr>
          </a:p>
          <a:p>
            <a:pPr marL="628628" lvl="1" indent="-285750">
              <a:lnSpc>
                <a:spcPct val="100000"/>
              </a:lnSpc>
              <a:spcAft>
                <a:spcPts val="600"/>
              </a:spcAft>
              <a:buFont typeface="Arial" panose="020B0604020202020204" pitchFamily="34" charset="0"/>
              <a:buChar char="•"/>
            </a:pPr>
            <a:r>
              <a:rPr lang="en-US" sz="2000" dirty="0" err="1">
                <a:solidFill>
                  <a:srgbClr val="000000"/>
                </a:solidFill>
                <a:latin typeface="Arial" pitchFamily="34" charset="0"/>
                <a:cs typeface="Arial" pitchFamily="34" charset="0"/>
              </a:rPr>
              <a:t>Công</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tác</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đề</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thi</a:t>
            </a:r>
            <a:r>
              <a:rPr lang="en-US" sz="200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c</a:t>
            </a:r>
            <a:r>
              <a:rPr lang="en-US" sz="2000" smtClean="0">
                <a:solidFill>
                  <a:srgbClr val="000000"/>
                </a:solidFill>
                <a:latin typeface="Arial" pitchFamily="34" charset="0"/>
                <a:cs typeface="Arial" pitchFamily="34" charset="0"/>
              </a:rPr>
              <a:t>ông </a:t>
            </a:r>
            <a:r>
              <a:rPr lang="en-US" sz="2000" dirty="0" err="1">
                <a:solidFill>
                  <a:srgbClr val="000000"/>
                </a:solidFill>
                <a:latin typeface="Arial" pitchFamily="34" charset="0"/>
                <a:cs typeface="Arial" pitchFamily="34" charset="0"/>
              </a:rPr>
              <a:t>tác</a:t>
            </a:r>
            <a:r>
              <a:rPr lang="en-US" sz="2000" dirty="0">
                <a:solidFill>
                  <a:srgbClr val="000000"/>
                </a:solidFill>
                <a:latin typeface="Arial" pitchFamily="34" charset="0"/>
                <a:cs typeface="Arial" pitchFamily="34" charset="0"/>
              </a:rPr>
              <a:t> ra </a:t>
            </a:r>
            <a:r>
              <a:rPr lang="en-US" sz="2000" dirty="0" err="1">
                <a:solidFill>
                  <a:srgbClr val="000000"/>
                </a:solidFill>
                <a:latin typeface="Arial" pitchFamily="34" charset="0"/>
                <a:cs typeface="Arial" pitchFamily="34" charset="0"/>
              </a:rPr>
              <a:t>đề</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thi</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vận</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chuyển</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và</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bàn</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giao</a:t>
            </a:r>
            <a:r>
              <a:rPr lang="en-US" sz="2000" dirty="0">
                <a:solidFill>
                  <a:srgbClr val="000000"/>
                </a:solidFill>
                <a:latin typeface="Arial" pitchFamily="34" charset="0"/>
                <a:cs typeface="Arial" pitchFamily="34" charset="0"/>
              </a:rPr>
              <a:t> </a:t>
            </a:r>
            <a:r>
              <a:rPr lang="en-US" sz="2000" err="1">
                <a:solidFill>
                  <a:srgbClr val="000000"/>
                </a:solidFill>
                <a:latin typeface="Arial" pitchFamily="34" charset="0"/>
                <a:cs typeface="Arial" pitchFamily="34" charset="0"/>
              </a:rPr>
              <a:t>đề</a:t>
            </a:r>
            <a:r>
              <a:rPr lang="en-US" sz="2000">
                <a:solidFill>
                  <a:srgbClr val="000000"/>
                </a:solidFill>
                <a:latin typeface="Arial" pitchFamily="34" charset="0"/>
                <a:cs typeface="Arial" pitchFamily="34" charset="0"/>
              </a:rPr>
              <a:t> </a:t>
            </a:r>
            <a:r>
              <a:rPr lang="en-US" sz="2000" smtClean="0">
                <a:solidFill>
                  <a:srgbClr val="000000"/>
                </a:solidFill>
                <a:latin typeface="Arial" pitchFamily="34" charset="0"/>
                <a:cs typeface="Arial" pitchFamily="34" charset="0"/>
              </a:rPr>
              <a:t>thi; </a:t>
            </a:r>
            <a:r>
              <a:rPr lang="en-US" sz="2000" dirty="0" err="1">
                <a:solidFill>
                  <a:srgbClr val="000000"/>
                </a:solidFill>
                <a:latin typeface="Arial" pitchFamily="34" charset="0"/>
                <a:cs typeface="Arial" pitchFamily="34" charset="0"/>
              </a:rPr>
              <a:t>bảo</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vệ</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đề</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thi</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tại</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các</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Điểm</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thi</a:t>
            </a:r>
            <a:r>
              <a:rPr lang="en-US" sz="2000" dirty="0">
                <a:solidFill>
                  <a:srgbClr val="000000"/>
                </a:solidFill>
                <a:latin typeface="Arial" pitchFamily="34" charset="0"/>
                <a:cs typeface="Arial" pitchFamily="34" charset="0"/>
              </a:rPr>
              <a:t>.</a:t>
            </a:r>
          </a:p>
          <a:p>
            <a:pPr marL="628628" lvl="1" indent="-285750">
              <a:lnSpc>
                <a:spcPct val="100000"/>
              </a:lnSpc>
              <a:spcAft>
                <a:spcPts val="600"/>
              </a:spcAft>
              <a:buFont typeface="Arial" panose="020B0604020202020204" pitchFamily="34" charset="0"/>
              <a:buChar char="•"/>
            </a:pPr>
            <a:r>
              <a:rPr lang="en-US" sz="2000" dirty="0" err="1">
                <a:solidFill>
                  <a:srgbClr val="000000"/>
                </a:solidFill>
                <a:latin typeface="Arial" pitchFamily="34" charset="0"/>
                <a:cs typeface="Arial" pitchFamily="34" charset="0"/>
              </a:rPr>
              <a:t>Công</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tác</a:t>
            </a:r>
            <a:r>
              <a:rPr lang="en-US" sz="2000" dirty="0">
                <a:solidFill>
                  <a:srgbClr val="000000"/>
                </a:solidFill>
                <a:latin typeface="Arial" pitchFamily="34" charset="0"/>
                <a:cs typeface="Arial" pitchFamily="34" charset="0"/>
              </a:rPr>
              <a:t> </a:t>
            </a:r>
            <a:r>
              <a:rPr lang="en-US" sz="2000" err="1">
                <a:solidFill>
                  <a:srgbClr val="000000"/>
                </a:solidFill>
                <a:latin typeface="Arial" pitchFamily="34" charset="0"/>
                <a:cs typeface="Arial" pitchFamily="34" charset="0"/>
              </a:rPr>
              <a:t>coi</a:t>
            </a:r>
            <a:r>
              <a:rPr lang="en-US" sz="2000">
                <a:solidFill>
                  <a:srgbClr val="000000"/>
                </a:solidFill>
                <a:latin typeface="Arial" pitchFamily="34" charset="0"/>
                <a:cs typeface="Arial" pitchFamily="34" charset="0"/>
              </a:rPr>
              <a:t> </a:t>
            </a:r>
            <a:r>
              <a:rPr lang="en-US" sz="2000" smtClean="0">
                <a:solidFill>
                  <a:srgbClr val="000000"/>
                </a:solidFill>
                <a:latin typeface="Arial" pitchFamily="34" charset="0"/>
                <a:cs typeface="Arial" pitchFamily="34" charset="0"/>
              </a:rPr>
              <a:t>thi</a:t>
            </a:r>
            <a:r>
              <a:rPr lang="en-US" sz="2000">
                <a:solidFill>
                  <a:srgbClr val="000000"/>
                </a:solidFill>
                <a:latin typeface="Arial" pitchFamily="34" charset="0"/>
                <a:cs typeface="Arial" pitchFamily="34" charset="0"/>
              </a:rPr>
              <a:t> </a:t>
            </a:r>
            <a:r>
              <a:rPr lang="en-US" sz="2000" smtClean="0">
                <a:solidFill>
                  <a:srgbClr val="000000"/>
                </a:solidFill>
                <a:latin typeface="Arial" pitchFamily="34" charset="0"/>
                <a:cs typeface="Arial" pitchFamily="34" charset="0"/>
              </a:rPr>
              <a:t>và bảo quản bài thi.</a:t>
            </a:r>
            <a:endParaRPr lang="en-US" sz="2000" dirty="0">
              <a:solidFill>
                <a:srgbClr val="000000"/>
              </a:solidFill>
              <a:latin typeface="Arial" pitchFamily="34" charset="0"/>
              <a:cs typeface="Arial" pitchFamily="34" charset="0"/>
            </a:endParaRPr>
          </a:p>
          <a:p>
            <a:pPr marL="628628" lvl="1" indent="-285750">
              <a:lnSpc>
                <a:spcPct val="100000"/>
              </a:lnSpc>
              <a:spcAft>
                <a:spcPts val="600"/>
              </a:spcAft>
              <a:buFont typeface="Arial" panose="020B0604020202020204" pitchFamily="34" charset="0"/>
              <a:buChar char="•"/>
            </a:pPr>
            <a:r>
              <a:rPr lang="en-US" sz="2000" dirty="0" err="1">
                <a:solidFill>
                  <a:srgbClr val="000000"/>
                </a:solidFill>
                <a:latin typeface="Arial" pitchFamily="34" charset="0"/>
                <a:cs typeface="Arial" pitchFamily="34" charset="0"/>
              </a:rPr>
              <a:t>Công</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tác</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chấm</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thi</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phúc</a:t>
            </a:r>
            <a:r>
              <a:rPr lang="en-US" sz="2000" dirty="0">
                <a:solidFill>
                  <a:srgbClr val="000000"/>
                </a:solidFill>
                <a:latin typeface="Arial" pitchFamily="34" charset="0"/>
                <a:cs typeface="Arial" pitchFamily="34" charset="0"/>
              </a:rPr>
              <a:t> </a:t>
            </a:r>
            <a:r>
              <a:rPr lang="en-US" sz="2000" dirty="0" err="1">
                <a:solidFill>
                  <a:srgbClr val="000000"/>
                </a:solidFill>
                <a:latin typeface="Arial" pitchFamily="34" charset="0"/>
                <a:cs typeface="Arial" pitchFamily="34" charset="0"/>
              </a:rPr>
              <a:t>khảo</a:t>
            </a:r>
            <a:r>
              <a:rPr lang="en-US" sz="2000" dirty="0">
                <a:solidFill>
                  <a:srgbClr val="000000"/>
                </a:solidFill>
                <a:latin typeface="Arial" pitchFamily="34" charset="0"/>
                <a:cs typeface="Arial" pitchFamily="34" charset="0"/>
              </a:rPr>
              <a:t> </a:t>
            </a:r>
            <a:r>
              <a:rPr lang="en-US" sz="2000" err="1">
                <a:solidFill>
                  <a:srgbClr val="000000"/>
                </a:solidFill>
                <a:latin typeface="Arial" pitchFamily="34" charset="0"/>
                <a:cs typeface="Arial" pitchFamily="34" charset="0"/>
              </a:rPr>
              <a:t>bài</a:t>
            </a:r>
            <a:r>
              <a:rPr lang="en-US" sz="2000">
                <a:solidFill>
                  <a:srgbClr val="000000"/>
                </a:solidFill>
                <a:latin typeface="Arial" pitchFamily="34" charset="0"/>
                <a:cs typeface="Arial" pitchFamily="34" charset="0"/>
              </a:rPr>
              <a:t> </a:t>
            </a:r>
            <a:r>
              <a:rPr lang="en-US" sz="2000" smtClean="0">
                <a:solidFill>
                  <a:srgbClr val="000000"/>
                </a:solidFill>
                <a:latin typeface="Arial" pitchFamily="34" charset="0"/>
                <a:cs typeface="Arial" pitchFamily="34" charset="0"/>
              </a:rPr>
              <a:t>thi và </a:t>
            </a:r>
            <a:r>
              <a:rPr lang="en-US" sz="2000">
                <a:solidFill>
                  <a:srgbClr val="000000"/>
                </a:solidFill>
                <a:latin typeface="Arial" pitchFamily="34" charset="0"/>
                <a:cs typeface="Arial" pitchFamily="34" charset="0"/>
              </a:rPr>
              <a:t>bảo quản bài </a:t>
            </a:r>
            <a:r>
              <a:rPr lang="en-US" sz="2000" smtClean="0">
                <a:solidFill>
                  <a:srgbClr val="000000"/>
                </a:solidFill>
                <a:latin typeface="Arial" pitchFamily="34" charset="0"/>
                <a:cs typeface="Arial" pitchFamily="34" charset="0"/>
              </a:rPr>
              <a:t>thi.</a:t>
            </a:r>
            <a:endParaRPr lang="en-US" sz="2000" dirty="0">
              <a:solidFill>
                <a:srgbClr val="000000"/>
              </a:solidFill>
              <a:latin typeface="Arial" pitchFamily="34" charset="0"/>
              <a:cs typeface="Arial" pitchFamily="34" charset="0"/>
            </a:endParaRPr>
          </a:p>
          <a:p>
            <a:pPr>
              <a:lnSpc>
                <a:spcPct val="100000"/>
              </a:lnSpc>
              <a:spcAft>
                <a:spcPts val="600"/>
              </a:spcAft>
            </a:pPr>
            <a:r>
              <a:rPr lang="en-US" sz="2000" dirty="0">
                <a:latin typeface="Arial" pitchFamily="34" charset="0"/>
                <a:cs typeface="Arial" pitchFamily="34" charset="0"/>
              </a:rPr>
              <a:t>3.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biện</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bảo</a:t>
            </a:r>
            <a:r>
              <a:rPr lang="en-US" sz="2000" dirty="0">
                <a:latin typeface="Arial" pitchFamily="34" charset="0"/>
                <a:cs typeface="Arial" pitchFamily="34" charset="0"/>
              </a:rPr>
              <a:t> </a:t>
            </a:r>
            <a:r>
              <a:rPr lang="en-US" sz="2000" dirty="0" err="1">
                <a:latin typeface="Arial" pitchFamily="34" charset="0"/>
                <a:cs typeface="Arial" pitchFamily="34" charset="0"/>
              </a:rPr>
              <a:t>đảm</a:t>
            </a:r>
            <a:r>
              <a:rPr lang="en-US" sz="2000" dirty="0">
                <a:latin typeface="Arial" pitchFamily="34" charset="0"/>
                <a:cs typeface="Arial" pitchFamily="34" charset="0"/>
              </a:rPr>
              <a:t> an, an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Kỳ</a:t>
            </a:r>
            <a:r>
              <a:rPr lang="en-US" sz="2000" dirty="0">
                <a:latin typeface="Arial" pitchFamily="34" charset="0"/>
                <a:cs typeface="Arial" pitchFamily="34" charset="0"/>
              </a:rPr>
              <a:t> </a:t>
            </a:r>
            <a:r>
              <a:rPr lang="en-US" sz="2000" dirty="0" err="1">
                <a:latin typeface="Arial" pitchFamily="34" charset="0"/>
                <a:cs typeface="Arial" pitchFamily="34" charset="0"/>
              </a:rPr>
              <a:t>thi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solidFill>
                  <a:srgbClr val="FF0000"/>
                </a:solidFill>
                <a:latin typeface="Arial" pitchFamily="34" charset="0"/>
                <a:cs typeface="Arial" pitchFamily="34" charset="0"/>
              </a:rPr>
              <a:t>người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có</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trách</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nhiệm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ứng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dụng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mạnh</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thiết</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bị</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phần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mềm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giám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sát</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125049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77058"/>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58417" y="1063487"/>
            <a:ext cx="8627165" cy="1692771"/>
          </a:xfrm>
          <a:prstGeom prst="rect">
            <a:avLst/>
          </a:prstGeom>
          <a:noFill/>
        </p:spPr>
        <p:txBody>
          <a:bodyPr wrap="square" rtlCol="0">
            <a:spAutoFit/>
          </a:bodyPr>
          <a:lstStyle/>
          <a:p>
            <a:pPr algn="ctr">
              <a:spcBef>
                <a:spcPts val="600"/>
              </a:spcBef>
              <a:spcAft>
                <a:spcPts val="600"/>
              </a:spcAft>
            </a:pPr>
            <a:r>
              <a:rPr lang="en-US" sz="2800" b="1" dirty="0">
                <a:solidFill>
                  <a:schemeClr val="accent2">
                    <a:lumMod val="75000"/>
                  </a:schemeClr>
                </a:solidFill>
                <a:latin typeface="+mj-lt"/>
              </a:rPr>
              <a:t>HỆ THỐNG PHẦN MỀM QUẢN LÝ THI</a:t>
            </a:r>
          </a:p>
          <a:p>
            <a:pPr algn="ctr">
              <a:spcBef>
                <a:spcPts val="600"/>
              </a:spcBef>
              <a:spcAft>
                <a:spcPts val="600"/>
              </a:spcAft>
            </a:pPr>
            <a:r>
              <a:rPr lang="en-US" sz="2800" b="1" dirty="0">
                <a:solidFill>
                  <a:schemeClr val="accent2">
                    <a:lumMod val="75000"/>
                  </a:schemeClr>
                </a:solidFill>
                <a:latin typeface="+mj-lt"/>
              </a:rPr>
              <a:t>TỐT NGHIỆP THPT VÀ XÉT TUYỂN SINH</a:t>
            </a:r>
          </a:p>
          <a:p>
            <a:pPr algn="ctr">
              <a:spcBef>
                <a:spcPts val="600"/>
              </a:spcBef>
              <a:spcAft>
                <a:spcPts val="600"/>
              </a:spcAft>
            </a:pPr>
            <a:r>
              <a:rPr lang="en-US" sz="2800" b="1" dirty="0">
                <a:solidFill>
                  <a:schemeClr val="accent2">
                    <a:lumMod val="75000"/>
                  </a:schemeClr>
                </a:solidFill>
                <a:latin typeface="+mj-lt"/>
              </a:rPr>
              <a:t>NĂM 2021</a:t>
            </a:r>
            <a:endParaRPr lang="vi-VN" sz="2800" b="1" dirty="0">
              <a:solidFill>
                <a:schemeClr val="accent2">
                  <a:lumMod val="75000"/>
                </a:schemeClr>
              </a:solidFill>
              <a:latin typeface="+mj-lt"/>
            </a:endParaRPr>
          </a:p>
        </p:txBody>
      </p:sp>
    </p:spTree>
    <p:extLst>
      <p:ext uri="{BB962C8B-B14F-4D97-AF65-F5344CB8AC3E}">
        <p14:creationId xmlns:p14="http://schemas.microsoft.com/office/powerpoint/2010/main" val="282599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kern="0" dirty="0" err="1">
                <a:solidFill>
                  <a:schemeClr val="accent2">
                    <a:lumMod val="75000"/>
                  </a:schemeClr>
                </a:solidFill>
                <a:latin typeface="+mj-lt"/>
                <a:ea typeface="Source Sans Pro"/>
                <a:cs typeface="Source Sans Pro"/>
                <a:sym typeface="Source Sans Pro"/>
              </a:rPr>
              <a:t>Tác</a:t>
            </a:r>
            <a:r>
              <a:rPr lang="en-US" sz="2400" kern="0" dirty="0">
                <a:solidFill>
                  <a:schemeClr val="accent2">
                    <a:lumMod val="75000"/>
                  </a:schemeClr>
                </a:solidFill>
                <a:latin typeface="+mj-lt"/>
                <a:ea typeface="Source Sans Pro"/>
                <a:cs typeface="Source Sans Pro"/>
                <a:sym typeface="Source Sans Pro"/>
              </a:rPr>
              <a:t> </a:t>
            </a:r>
            <a:r>
              <a:rPr lang="en-US" sz="2400" kern="0" dirty="0" err="1">
                <a:solidFill>
                  <a:schemeClr val="accent2">
                    <a:lumMod val="75000"/>
                  </a:schemeClr>
                </a:solidFill>
                <a:latin typeface="+mj-lt"/>
                <a:ea typeface="Source Sans Pro"/>
                <a:cs typeface="Source Sans Pro"/>
                <a:sym typeface="Source Sans Pro"/>
              </a:rPr>
              <a:t>nhân</a:t>
            </a:r>
            <a:r>
              <a:rPr lang="en-US" sz="2400" kern="0" dirty="0">
                <a:solidFill>
                  <a:schemeClr val="accent2">
                    <a:lumMod val="75000"/>
                  </a:schemeClr>
                </a:solidFill>
                <a:latin typeface="+mj-lt"/>
                <a:ea typeface="Source Sans Pro"/>
                <a:cs typeface="Source Sans Pro"/>
                <a:sym typeface="Source Sans Pro"/>
              </a:rPr>
              <a:t> </a:t>
            </a:r>
            <a:r>
              <a:rPr lang="en-US" sz="2400" kern="0" dirty="0" err="1">
                <a:solidFill>
                  <a:schemeClr val="accent2">
                    <a:lumMod val="75000"/>
                  </a:schemeClr>
                </a:solidFill>
                <a:latin typeface="+mj-lt"/>
                <a:ea typeface="Source Sans Pro"/>
                <a:cs typeface="Source Sans Pro"/>
                <a:sym typeface="Source Sans Pro"/>
              </a:rPr>
              <a:t>hệ</a:t>
            </a:r>
            <a:r>
              <a:rPr lang="en-US" sz="2400" kern="0" dirty="0">
                <a:solidFill>
                  <a:schemeClr val="accent2">
                    <a:lumMod val="75000"/>
                  </a:schemeClr>
                </a:solidFill>
                <a:latin typeface="+mj-lt"/>
                <a:ea typeface="Source Sans Pro"/>
                <a:cs typeface="Source Sans Pro"/>
                <a:sym typeface="Source Sans Pro"/>
              </a:rPr>
              <a:t> </a:t>
            </a:r>
            <a:r>
              <a:rPr lang="en-US" sz="2400" kern="0" dirty="0" err="1">
                <a:solidFill>
                  <a:schemeClr val="accent2">
                    <a:lumMod val="75000"/>
                  </a:schemeClr>
                </a:solidFill>
                <a:latin typeface="+mj-lt"/>
                <a:ea typeface="Source Sans Pro"/>
                <a:cs typeface="Source Sans Pro"/>
                <a:sym typeface="Source Sans Pro"/>
              </a:rPr>
              <a:t>thống</a:t>
            </a:r>
            <a:endParaRPr kumimoji="0" lang="en-US" sz="2400" b="0" i="0" u="none" strike="noStrike" kern="0" cap="none" spc="0" normalizeH="0" baseline="0" noProof="0" dirty="0">
              <a:ln>
                <a:noFill/>
              </a:ln>
              <a:solidFill>
                <a:schemeClr val="accent2">
                  <a:lumMod val="75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75000"/>
                </a:schemeClr>
              </a:solidFill>
              <a:effectLst/>
              <a:uLnTx/>
              <a:uFillTx/>
              <a:latin typeface="Calibri"/>
              <a:ea typeface="Calibri"/>
              <a:cs typeface="Calibri"/>
              <a:sym typeface="Calibri"/>
            </a:endParaRPr>
          </a:p>
        </p:txBody>
      </p:sp>
      <p:sp>
        <p:nvSpPr>
          <p:cNvPr id="17" name="Oval 16"/>
          <p:cNvSpPr/>
          <p:nvPr/>
        </p:nvSpPr>
        <p:spPr>
          <a:xfrm>
            <a:off x="4207142" y="2227890"/>
            <a:ext cx="1075585" cy="10006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43407" y="2360556"/>
            <a:ext cx="1595120" cy="738664"/>
          </a:xfrm>
          <a:prstGeom prst="rect">
            <a:avLst/>
          </a:prstGeom>
        </p:spPr>
        <p:txBody>
          <a:bodyPr wrap="square">
            <a:spAutoFit/>
          </a:bodyPr>
          <a:lstStyle/>
          <a:p>
            <a:pPr algn="ctr"/>
            <a:r>
              <a:rPr lang="en-US" dirty="0" err="1">
                <a:solidFill>
                  <a:schemeClr val="bg1"/>
                </a:solidFill>
                <a:latin typeface="Calibri" panose="020F0502020204030204" pitchFamily="34" charset="0"/>
                <a:cs typeface="Calibri" panose="020F0502020204030204" pitchFamily="34" charset="0"/>
              </a:rPr>
              <a:t>Hệ</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thống</a:t>
            </a:r>
            <a:endParaRPr lang="en-US" dirty="0">
              <a:solidFill>
                <a:schemeClr val="bg1"/>
              </a:solidFill>
              <a:latin typeface="Calibri" panose="020F0502020204030204" pitchFamily="34" charset="0"/>
              <a:cs typeface="Calibri" panose="020F0502020204030204" pitchFamily="34" charset="0"/>
            </a:endParaRPr>
          </a:p>
          <a:p>
            <a:pPr algn="ctr"/>
            <a:r>
              <a:rPr lang="en-US" dirty="0">
                <a:solidFill>
                  <a:schemeClr val="bg1"/>
                </a:solidFill>
                <a:latin typeface="Calibri" panose="020F0502020204030204" pitchFamily="34" charset="0"/>
                <a:cs typeface="Calibri" panose="020F0502020204030204" pitchFamily="34" charset="0"/>
              </a:rPr>
              <a:t>Thi </a:t>
            </a:r>
            <a:r>
              <a:rPr lang="en-US" dirty="0" err="1">
                <a:solidFill>
                  <a:schemeClr val="bg1"/>
                </a:solidFill>
                <a:latin typeface="Calibri" panose="020F0502020204030204" pitchFamily="34" charset="0"/>
                <a:cs typeface="Calibri" panose="020F0502020204030204" pitchFamily="34" charset="0"/>
              </a:rPr>
              <a:t>Tốt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nghiệp</a:t>
            </a:r>
            <a:endParaRPr lang="en-US" dirty="0">
              <a:solidFill>
                <a:schemeClr val="bg1"/>
              </a:solidFill>
              <a:latin typeface="Calibri" panose="020F0502020204030204" pitchFamily="34" charset="0"/>
              <a:cs typeface="Calibri" panose="020F0502020204030204" pitchFamily="34" charset="0"/>
            </a:endParaRPr>
          </a:p>
          <a:p>
            <a:pPr algn="ctr"/>
            <a:r>
              <a:rPr lang="en-US" dirty="0">
                <a:solidFill>
                  <a:schemeClr val="bg1"/>
                </a:solidFill>
                <a:latin typeface="Calibri" panose="020F0502020204030204" pitchFamily="34" charset="0"/>
                <a:cs typeface="Calibri" panose="020F0502020204030204" pitchFamily="34" charset="0"/>
              </a:rPr>
              <a:t>THPT </a:t>
            </a:r>
          </a:p>
        </p:txBody>
      </p:sp>
      <p:sp>
        <p:nvSpPr>
          <p:cNvPr id="25" name="Oval 24"/>
          <p:cNvSpPr/>
          <p:nvPr/>
        </p:nvSpPr>
        <p:spPr>
          <a:xfrm>
            <a:off x="3278307" y="1281692"/>
            <a:ext cx="2876072" cy="2876072"/>
          </a:xfrm>
          <a:prstGeom prst="ellipse">
            <a:avLst/>
          </a:prstGeom>
          <a:noFill/>
          <a:ln cmpd="dbl">
            <a:solidFill>
              <a:srgbClr val="758A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28664" y="1523206"/>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42198" y="2717357"/>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38477" y="3666364"/>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39836" y="2984635"/>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64412" y="1744811"/>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29476" y="842463"/>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5706306" y="3163899"/>
            <a:ext cx="666269" cy="349627"/>
          </a:xfrm>
          <a:prstGeom prst="rect">
            <a:avLst/>
          </a:prstGeom>
        </p:spPr>
      </p:pic>
      <p:pic>
        <p:nvPicPr>
          <p:cNvPr id="27" name="Picture 26"/>
          <p:cNvPicPr>
            <a:picLocks noChangeAspect="1"/>
          </p:cNvPicPr>
          <p:nvPr/>
        </p:nvPicPr>
        <p:blipFill>
          <a:blip r:embed="rId4"/>
          <a:stretch>
            <a:fillRect/>
          </a:stretch>
        </p:blipFill>
        <p:spPr>
          <a:xfrm>
            <a:off x="3019127" y="1656507"/>
            <a:ext cx="415725" cy="388904"/>
          </a:xfrm>
          <a:prstGeom prst="rect">
            <a:avLst/>
          </a:prstGeom>
        </p:spPr>
      </p:pic>
      <p:pic>
        <p:nvPicPr>
          <p:cNvPr id="28" name="Picture 27"/>
          <p:cNvPicPr>
            <a:picLocks noChangeAspect="1"/>
          </p:cNvPicPr>
          <p:nvPr/>
        </p:nvPicPr>
        <p:blipFill>
          <a:blip r:embed="rId5"/>
          <a:stretch>
            <a:fillRect/>
          </a:stretch>
        </p:blipFill>
        <p:spPr>
          <a:xfrm>
            <a:off x="3060111" y="2855057"/>
            <a:ext cx="380349" cy="319714"/>
          </a:xfrm>
          <a:prstGeom prst="rect">
            <a:avLst/>
          </a:prstGeom>
        </p:spPr>
      </p:pic>
      <p:pic>
        <p:nvPicPr>
          <p:cNvPr id="29" name="Picture 28"/>
          <p:cNvPicPr>
            <a:picLocks noChangeAspect="1"/>
          </p:cNvPicPr>
          <p:nvPr/>
        </p:nvPicPr>
        <p:blipFill>
          <a:blip r:embed="rId6"/>
          <a:stretch>
            <a:fillRect/>
          </a:stretch>
        </p:blipFill>
        <p:spPr>
          <a:xfrm>
            <a:off x="4872181" y="3856539"/>
            <a:ext cx="378657" cy="357909"/>
          </a:xfrm>
          <a:prstGeom prst="rect">
            <a:avLst/>
          </a:prstGeom>
        </p:spPr>
      </p:pic>
      <p:pic>
        <p:nvPicPr>
          <p:cNvPr id="30" name="Picture 29"/>
          <p:cNvPicPr>
            <a:picLocks noChangeAspect="1"/>
          </p:cNvPicPr>
          <p:nvPr/>
        </p:nvPicPr>
        <p:blipFill>
          <a:blip r:embed="rId7"/>
          <a:stretch>
            <a:fillRect/>
          </a:stretch>
        </p:blipFill>
        <p:spPr>
          <a:xfrm>
            <a:off x="6024496" y="1837690"/>
            <a:ext cx="432531" cy="474936"/>
          </a:xfrm>
          <a:prstGeom prst="rect">
            <a:avLst/>
          </a:prstGeom>
        </p:spPr>
      </p:pic>
      <p:pic>
        <p:nvPicPr>
          <p:cNvPr id="31" name="Picture 30"/>
          <p:cNvPicPr>
            <a:picLocks noChangeAspect="1"/>
          </p:cNvPicPr>
          <p:nvPr/>
        </p:nvPicPr>
        <p:blipFill>
          <a:blip r:embed="rId8"/>
          <a:stretch>
            <a:fillRect/>
          </a:stretch>
        </p:blipFill>
        <p:spPr>
          <a:xfrm>
            <a:off x="3848154" y="992808"/>
            <a:ext cx="491877" cy="403450"/>
          </a:xfrm>
          <a:prstGeom prst="rect">
            <a:avLst/>
          </a:prstGeom>
        </p:spPr>
      </p:pic>
      <p:cxnSp>
        <p:nvCxnSpPr>
          <p:cNvPr id="33" name="Straight Arrow Connector 32"/>
          <p:cNvCxnSpPr/>
          <p:nvPr/>
        </p:nvCxnSpPr>
        <p:spPr>
          <a:xfrm flipV="1">
            <a:off x="4898052" y="1872509"/>
            <a:ext cx="145841" cy="290902"/>
          </a:xfrm>
          <a:prstGeom prst="straightConnector1">
            <a:avLst/>
          </a:prstGeom>
          <a:ln>
            <a:solidFill>
              <a:srgbClr val="758A8B">
                <a:alpha val="4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936396" y="3075717"/>
            <a:ext cx="386020" cy="199618"/>
          </a:xfrm>
          <a:prstGeom prst="straightConnector1">
            <a:avLst/>
          </a:prstGeom>
          <a:ln>
            <a:solidFill>
              <a:srgbClr val="758A8B">
                <a:alpha val="4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229467" y="3044544"/>
            <a:ext cx="386020" cy="173170"/>
          </a:xfrm>
          <a:prstGeom prst="straightConnector1">
            <a:avLst/>
          </a:prstGeom>
          <a:ln>
            <a:solidFill>
              <a:srgbClr val="758A8B">
                <a:alpha val="4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738039" y="3288486"/>
            <a:ext cx="0" cy="351246"/>
          </a:xfrm>
          <a:prstGeom prst="straightConnector1">
            <a:avLst/>
          </a:prstGeom>
          <a:ln>
            <a:solidFill>
              <a:srgbClr val="758A8B">
                <a:alpha val="46000"/>
              </a:srgb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508289" y="1422723"/>
            <a:ext cx="1173169" cy="246221"/>
          </a:xfrm>
          <a:prstGeom prst="rect">
            <a:avLst/>
          </a:prstGeom>
        </p:spPr>
        <p:txBody>
          <a:bodyPr wrap="square">
            <a:spAutoFit/>
          </a:bodyPr>
          <a:lstStyle/>
          <a:p>
            <a:pPr algn="ctr"/>
            <a:r>
              <a:rPr lang="en-US" sz="1000" b="1" dirty="0" err="1">
                <a:solidFill>
                  <a:schemeClr val="accent2">
                    <a:lumMod val="75000"/>
                  </a:schemeClr>
                </a:solidFill>
              </a:rPr>
              <a:t>Cục</a:t>
            </a:r>
            <a:r>
              <a:rPr lang="en-US" sz="1000" b="1" dirty="0">
                <a:solidFill>
                  <a:schemeClr val="accent2">
                    <a:lumMod val="75000"/>
                  </a:schemeClr>
                </a:solidFill>
              </a:rPr>
              <a:t> QLCL</a:t>
            </a:r>
          </a:p>
        </p:txBody>
      </p:sp>
      <p:sp>
        <p:nvSpPr>
          <p:cNvPr id="48" name="Rectangle 47"/>
          <p:cNvSpPr/>
          <p:nvPr/>
        </p:nvSpPr>
        <p:spPr>
          <a:xfrm>
            <a:off x="5561372" y="3610368"/>
            <a:ext cx="1020871" cy="246221"/>
          </a:xfrm>
          <a:prstGeom prst="rect">
            <a:avLst/>
          </a:prstGeom>
        </p:spPr>
        <p:txBody>
          <a:bodyPr wrap="square">
            <a:spAutoFit/>
          </a:bodyPr>
          <a:lstStyle/>
          <a:p>
            <a:pPr algn="ctr"/>
            <a:r>
              <a:rPr lang="en-US" sz="1000" b="1" dirty="0" err="1">
                <a:solidFill>
                  <a:schemeClr val="accent2">
                    <a:lumMod val="75000"/>
                  </a:schemeClr>
                </a:solidFill>
              </a:rPr>
              <a:t>Sở</a:t>
            </a:r>
            <a:r>
              <a:rPr lang="en-US" sz="1000" b="1" dirty="0">
                <a:solidFill>
                  <a:schemeClr val="accent2">
                    <a:lumMod val="75000"/>
                  </a:schemeClr>
                </a:solidFill>
              </a:rPr>
              <a:t> GD&amp;ĐT</a:t>
            </a:r>
          </a:p>
        </p:txBody>
      </p:sp>
      <p:sp>
        <p:nvSpPr>
          <p:cNvPr id="49" name="Rectangle 48"/>
          <p:cNvSpPr/>
          <p:nvPr/>
        </p:nvSpPr>
        <p:spPr>
          <a:xfrm>
            <a:off x="2680444" y="2092441"/>
            <a:ext cx="1020871" cy="246221"/>
          </a:xfrm>
          <a:prstGeom prst="rect">
            <a:avLst/>
          </a:prstGeom>
        </p:spPr>
        <p:txBody>
          <a:bodyPr wrap="square">
            <a:spAutoFit/>
          </a:bodyPr>
          <a:lstStyle/>
          <a:p>
            <a:pPr algn="ctr"/>
            <a:r>
              <a:rPr lang="en-US" sz="1000" b="1" dirty="0" err="1">
                <a:solidFill>
                  <a:schemeClr val="accent2">
                    <a:lumMod val="75000"/>
                  </a:schemeClr>
                </a:solidFill>
              </a:rPr>
              <a:t>Thí</a:t>
            </a:r>
            <a:r>
              <a:rPr lang="en-US" sz="1000" b="1" dirty="0">
                <a:solidFill>
                  <a:schemeClr val="accent2">
                    <a:lumMod val="75000"/>
                  </a:schemeClr>
                </a:solidFill>
              </a:rPr>
              <a:t> </a:t>
            </a:r>
            <a:r>
              <a:rPr lang="en-US" sz="1000" b="1" dirty="0" err="1">
                <a:solidFill>
                  <a:schemeClr val="accent2">
                    <a:lumMod val="75000"/>
                  </a:schemeClr>
                </a:solidFill>
              </a:rPr>
              <a:t>sinh</a:t>
            </a:r>
            <a:endParaRPr lang="en-US" sz="1000" b="1" dirty="0">
              <a:solidFill>
                <a:schemeClr val="accent2">
                  <a:lumMod val="75000"/>
                </a:schemeClr>
              </a:solidFill>
            </a:endParaRPr>
          </a:p>
        </p:txBody>
      </p:sp>
      <p:sp>
        <p:nvSpPr>
          <p:cNvPr id="50" name="Rectangle 49"/>
          <p:cNvSpPr/>
          <p:nvPr/>
        </p:nvSpPr>
        <p:spPr>
          <a:xfrm>
            <a:off x="2790742" y="3196869"/>
            <a:ext cx="1020871" cy="400110"/>
          </a:xfrm>
          <a:prstGeom prst="rect">
            <a:avLst/>
          </a:prstGeom>
        </p:spPr>
        <p:txBody>
          <a:bodyPr wrap="square">
            <a:spAutoFit/>
          </a:bodyPr>
          <a:lstStyle/>
          <a:p>
            <a:pPr algn="ctr"/>
            <a:r>
              <a:rPr lang="en-US" sz="1000" b="1" dirty="0" err="1">
                <a:solidFill>
                  <a:schemeClr val="bg1">
                    <a:lumMod val="75000"/>
                  </a:schemeClr>
                </a:solidFill>
              </a:rPr>
              <a:t>Trường</a:t>
            </a:r>
            <a:r>
              <a:rPr lang="en-US" sz="1000" b="1" dirty="0">
                <a:solidFill>
                  <a:schemeClr val="bg1">
                    <a:lumMod val="75000"/>
                  </a:schemeClr>
                </a:solidFill>
              </a:rPr>
              <a:t> Đại học</a:t>
            </a:r>
          </a:p>
        </p:txBody>
      </p:sp>
      <p:sp>
        <p:nvSpPr>
          <p:cNvPr id="51" name="Rectangle 50"/>
          <p:cNvSpPr/>
          <p:nvPr/>
        </p:nvSpPr>
        <p:spPr>
          <a:xfrm>
            <a:off x="4619441" y="4274432"/>
            <a:ext cx="1020871" cy="246221"/>
          </a:xfrm>
          <a:prstGeom prst="rect">
            <a:avLst/>
          </a:prstGeom>
        </p:spPr>
        <p:txBody>
          <a:bodyPr wrap="square">
            <a:spAutoFit/>
          </a:bodyPr>
          <a:lstStyle/>
          <a:p>
            <a:pPr algn="ctr"/>
            <a:r>
              <a:rPr lang="en-US" sz="1000" b="1" dirty="0" err="1">
                <a:solidFill>
                  <a:schemeClr val="accent2">
                    <a:lumMod val="75000"/>
                  </a:schemeClr>
                </a:solidFill>
              </a:rPr>
              <a:t>Hội</a:t>
            </a:r>
            <a:r>
              <a:rPr lang="en-US" sz="1000" b="1" dirty="0">
                <a:solidFill>
                  <a:schemeClr val="accent2">
                    <a:lumMod val="75000"/>
                  </a:schemeClr>
                </a:solidFill>
              </a:rPr>
              <a:t> </a:t>
            </a:r>
            <a:r>
              <a:rPr lang="en-US" sz="1000" b="1" dirty="0" err="1">
                <a:solidFill>
                  <a:schemeClr val="accent2">
                    <a:lumMod val="75000"/>
                  </a:schemeClr>
                </a:solidFill>
              </a:rPr>
              <a:t>đồng</a:t>
            </a:r>
            <a:r>
              <a:rPr lang="en-US" sz="1000" b="1" dirty="0">
                <a:solidFill>
                  <a:schemeClr val="accent2">
                    <a:lumMod val="75000"/>
                  </a:schemeClr>
                </a:solidFill>
              </a:rPr>
              <a:t> </a:t>
            </a:r>
            <a:r>
              <a:rPr lang="en-US" sz="1000" b="1" dirty="0" err="1">
                <a:solidFill>
                  <a:schemeClr val="accent2">
                    <a:lumMod val="75000"/>
                  </a:schemeClr>
                </a:solidFill>
              </a:rPr>
              <a:t>thi</a:t>
            </a:r>
            <a:endParaRPr lang="en-US" sz="1000" b="1" dirty="0">
              <a:solidFill>
                <a:schemeClr val="accent2">
                  <a:lumMod val="75000"/>
                </a:schemeClr>
              </a:solidFill>
            </a:endParaRPr>
          </a:p>
        </p:txBody>
      </p:sp>
      <p:sp>
        <p:nvSpPr>
          <p:cNvPr id="52" name="Rectangle 51"/>
          <p:cNvSpPr/>
          <p:nvPr/>
        </p:nvSpPr>
        <p:spPr>
          <a:xfrm>
            <a:off x="5638201" y="2335729"/>
            <a:ext cx="1250553" cy="400110"/>
          </a:xfrm>
          <a:prstGeom prst="rect">
            <a:avLst/>
          </a:prstGeom>
        </p:spPr>
        <p:txBody>
          <a:bodyPr wrap="square">
            <a:spAutoFit/>
          </a:bodyPr>
          <a:lstStyle/>
          <a:p>
            <a:pPr algn="ctr"/>
            <a:r>
              <a:rPr lang="en-US" sz="1000" b="1" dirty="0" err="1">
                <a:solidFill>
                  <a:schemeClr val="accent2">
                    <a:lumMod val="75000"/>
                  </a:schemeClr>
                </a:solidFill>
              </a:rPr>
              <a:t>Điểm</a:t>
            </a:r>
            <a:r>
              <a:rPr lang="en-US" sz="1000" b="1" dirty="0">
                <a:solidFill>
                  <a:schemeClr val="accent2">
                    <a:lumMod val="75000"/>
                  </a:schemeClr>
                </a:solidFill>
              </a:rPr>
              <a:t> </a:t>
            </a:r>
            <a:r>
              <a:rPr lang="en-US" sz="1000" b="1" dirty="0" err="1">
                <a:solidFill>
                  <a:schemeClr val="accent2">
                    <a:lumMod val="75000"/>
                  </a:schemeClr>
                </a:solidFill>
              </a:rPr>
              <a:t>tiếp</a:t>
            </a:r>
            <a:r>
              <a:rPr lang="en-US" sz="1000" b="1" dirty="0">
                <a:solidFill>
                  <a:schemeClr val="accent2">
                    <a:lumMod val="75000"/>
                  </a:schemeClr>
                </a:solidFill>
              </a:rPr>
              <a:t> </a:t>
            </a:r>
          </a:p>
          <a:p>
            <a:pPr algn="ctr"/>
            <a:r>
              <a:rPr lang="en-US" sz="1000" b="1" dirty="0" err="1">
                <a:solidFill>
                  <a:schemeClr val="accent2">
                    <a:lumMod val="75000"/>
                  </a:schemeClr>
                </a:solidFill>
              </a:rPr>
              <a:t>nhận</a:t>
            </a:r>
            <a:endParaRPr lang="en-US" sz="1000" b="1" dirty="0">
              <a:solidFill>
                <a:schemeClr val="accent2">
                  <a:lumMod val="75000"/>
                </a:schemeClr>
              </a:solidFill>
            </a:endParaRPr>
          </a:p>
        </p:txBody>
      </p:sp>
      <p:sp>
        <p:nvSpPr>
          <p:cNvPr id="32" name="Oval 31"/>
          <p:cNvSpPr/>
          <p:nvPr/>
        </p:nvSpPr>
        <p:spPr>
          <a:xfrm>
            <a:off x="4794695" y="858536"/>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5276511" y="2445704"/>
            <a:ext cx="429795" cy="151546"/>
          </a:xfrm>
          <a:prstGeom prst="straightConnector1">
            <a:avLst/>
          </a:prstGeom>
          <a:ln>
            <a:solidFill>
              <a:srgbClr val="758A8B">
                <a:alpha val="4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714014" y="2548741"/>
            <a:ext cx="415393" cy="97018"/>
          </a:xfrm>
          <a:prstGeom prst="straightConnector1">
            <a:avLst/>
          </a:prstGeom>
          <a:ln>
            <a:solidFill>
              <a:srgbClr val="758A8B">
                <a:alpha val="4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246055" y="1880694"/>
            <a:ext cx="224997" cy="302960"/>
          </a:xfrm>
          <a:prstGeom prst="straightConnector1">
            <a:avLst/>
          </a:prstGeom>
          <a:ln>
            <a:solidFill>
              <a:srgbClr val="758A8B">
                <a:alpha val="46000"/>
              </a:srgb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766076" y="1434900"/>
            <a:ext cx="1020871" cy="246221"/>
          </a:xfrm>
          <a:prstGeom prst="rect">
            <a:avLst/>
          </a:prstGeom>
        </p:spPr>
        <p:txBody>
          <a:bodyPr wrap="square">
            <a:spAutoFit/>
          </a:bodyPr>
          <a:lstStyle/>
          <a:p>
            <a:pPr algn="ctr"/>
            <a:r>
              <a:rPr lang="en-US" sz="1000" b="1" dirty="0">
                <a:solidFill>
                  <a:schemeClr val="bg1">
                    <a:lumMod val="75000"/>
                  </a:schemeClr>
                </a:solidFill>
              </a:rPr>
              <a:t>Vụ GDĐH</a:t>
            </a:r>
          </a:p>
        </p:txBody>
      </p:sp>
      <p:pic>
        <p:nvPicPr>
          <p:cNvPr id="54" name="Picture 53"/>
          <p:cNvPicPr>
            <a:picLocks noChangeAspect="1"/>
          </p:cNvPicPr>
          <p:nvPr/>
        </p:nvPicPr>
        <p:blipFill>
          <a:blip r:embed="rId8"/>
          <a:stretch>
            <a:fillRect/>
          </a:stretch>
        </p:blipFill>
        <p:spPr>
          <a:xfrm>
            <a:off x="5043893" y="1031450"/>
            <a:ext cx="491877" cy="403450"/>
          </a:xfrm>
          <a:prstGeom prst="rect">
            <a:avLst/>
          </a:prstGeom>
        </p:spPr>
      </p:pic>
      <p:sp>
        <p:nvSpPr>
          <p:cNvPr id="38" name="Oval 37"/>
          <p:cNvSpPr/>
          <p:nvPr/>
        </p:nvSpPr>
        <p:spPr>
          <a:xfrm>
            <a:off x="3488252" y="3537853"/>
            <a:ext cx="982800" cy="982800"/>
          </a:xfrm>
          <a:prstGeom prst="ellipse">
            <a:avLst/>
          </a:prstGeom>
          <a:solidFill>
            <a:schemeClr val="bg1"/>
          </a:solidFill>
          <a:ln w="9525">
            <a:solidFill>
              <a:srgbClr val="758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5"/>
          <a:stretch>
            <a:fillRect/>
          </a:stretch>
        </p:blipFill>
        <p:spPr>
          <a:xfrm>
            <a:off x="3789477" y="3628041"/>
            <a:ext cx="380349" cy="319714"/>
          </a:xfrm>
          <a:prstGeom prst="rect">
            <a:avLst/>
          </a:prstGeom>
        </p:spPr>
      </p:pic>
      <p:sp>
        <p:nvSpPr>
          <p:cNvPr id="2" name="TextBox 1"/>
          <p:cNvSpPr txBox="1"/>
          <p:nvPr/>
        </p:nvSpPr>
        <p:spPr>
          <a:xfrm>
            <a:off x="3600786" y="3990496"/>
            <a:ext cx="800459" cy="430887"/>
          </a:xfrm>
          <a:prstGeom prst="rect">
            <a:avLst/>
          </a:prstGeom>
          <a:noFill/>
        </p:spPr>
        <p:txBody>
          <a:bodyPr wrap="square" rtlCol="0">
            <a:spAutoFit/>
          </a:bodyPr>
          <a:lstStyle/>
          <a:p>
            <a:pPr algn="ctr"/>
            <a:r>
              <a:rPr lang="en-US" sz="1100" b="1" dirty="0" err="1">
                <a:solidFill>
                  <a:schemeClr val="bg1">
                    <a:lumMod val="75000"/>
                  </a:schemeClr>
                </a:solidFill>
                <a:latin typeface="Calibri" panose="020F0502020204030204" pitchFamily="34" charset="0"/>
                <a:cs typeface="Calibri" panose="020F0502020204030204" pitchFamily="34" charset="0"/>
              </a:rPr>
              <a:t>Trường</a:t>
            </a:r>
            <a:r>
              <a:rPr lang="en-US" sz="1100" b="1" dirty="0">
                <a:solidFill>
                  <a:schemeClr val="bg1">
                    <a:lumMod val="75000"/>
                  </a:schemeClr>
                </a:solidFill>
                <a:latin typeface="Calibri" panose="020F0502020204030204" pitchFamily="34" charset="0"/>
                <a:cs typeface="Calibri" panose="020F0502020204030204" pitchFamily="34" charset="0"/>
              </a:rPr>
              <a:t> </a:t>
            </a:r>
            <a:r>
              <a:rPr lang="en-US" sz="1100" b="1" dirty="0" err="1">
                <a:solidFill>
                  <a:schemeClr val="bg1">
                    <a:lumMod val="75000"/>
                  </a:schemeClr>
                </a:solidFill>
                <a:latin typeface="Calibri" panose="020F0502020204030204" pitchFamily="34" charset="0"/>
                <a:cs typeface="Calibri" panose="020F0502020204030204" pitchFamily="34" charset="0"/>
              </a:rPr>
              <a:t>điều</a:t>
            </a:r>
            <a:r>
              <a:rPr lang="en-US" sz="1100" b="1" dirty="0">
                <a:solidFill>
                  <a:schemeClr val="bg1">
                    <a:lumMod val="75000"/>
                  </a:schemeClr>
                </a:solidFill>
                <a:latin typeface="Calibri" panose="020F0502020204030204" pitchFamily="34" charset="0"/>
                <a:cs typeface="Calibri" panose="020F0502020204030204" pitchFamily="34" charset="0"/>
              </a:rPr>
              <a:t> </a:t>
            </a:r>
            <a:r>
              <a:rPr lang="en-US" sz="1100" b="1" dirty="0" err="1">
                <a:solidFill>
                  <a:schemeClr val="bg1">
                    <a:lumMod val="75000"/>
                  </a:schemeClr>
                </a:solidFill>
                <a:latin typeface="Calibri" panose="020F0502020204030204" pitchFamily="34" charset="0"/>
                <a:cs typeface="Calibri" panose="020F0502020204030204" pitchFamily="34" charset="0"/>
              </a:rPr>
              <a:t>phối</a:t>
            </a:r>
            <a:endParaRPr lang="en-US" sz="1100" b="1" dirty="0">
              <a:solidFill>
                <a:schemeClr val="bg1">
                  <a:lumMod val="75000"/>
                </a:schemeClr>
              </a:solidFill>
              <a:latin typeface="Calibri" panose="020F0502020204030204" pitchFamily="34" charset="0"/>
              <a:cs typeface="Calibri" panose="020F0502020204030204" pitchFamily="34" charset="0"/>
            </a:endParaRPr>
          </a:p>
        </p:txBody>
      </p:sp>
      <p:grpSp>
        <p:nvGrpSpPr>
          <p:cNvPr id="59" name="Group 58"/>
          <p:cNvGrpSpPr/>
          <p:nvPr/>
        </p:nvGrpSpPr>
        <p:grpSpPr>
          <a:xfrm>
            <a:off x="1" y="4859081"/>
            <a:ext cx="3317351" cy="74428"/>
            <a:chOff x="1" y="4901613"/>
            <a:chExt cx="3317351" cy="74428"/>
          </a:xfrm>
        </p:grpSpPr>
        <p:sp>
          <p:nvSpPr>
            <p:cNvPr id="60" name="Snip Single Corner Rectangle 59"/>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60"/>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327994" y="4956361"/>
            <a:ext cx="5816006" cy="74017"/>
            <a:chOff x="3327994" y="4860244"/>
            <a:chExt cx="5837270" cy="74438"/>
          </a:xfrm>
        </p:grpSpPr>
        <p:sp>
          <p:nvSpPr>
            <p:cNvPr id="63" name="Snip Single Corner Rectangle 62"/>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Triangle 63"/>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a:extLst>
              <a:ext uri="{FF2B5EF4-FFF2-40B4-BE49-F238E27FC236}">
                <a16:creationId xmlns="" xmlns:a16="http://schemas.microsoft.com/office/drawing/2014/main" id="{2A9EB8E0-C91F-4F1F-B80E-0E23895681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56" name="5-Point Star 55"/>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571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23033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kern="0" dirty="0" err="1">
                <a:solidFill>
                  <a:schemeClr val="bg1">
                    <a:lumMod val="50000"/>
                  </a:schemeClr>
                </a:solidFill>
                <a:latin typeface="+mj-lt"/>
                <a:ea typeface="Source Sans Pro"/>
                <a:cs typeface="Calibri" panose="020F0502020204030204" pitchFamily="34" charset="0"/>
                <a:sym typeface="Source Sans Pro"/>
              </a:rPr>
              <a:t>Các</a:t>
            </a:r>
            <a:r>
              <a:rPr lang="en-US" sz="2400" kern="0" dirty="0">
                <a:solidFill>
                  <a:schemeClr val="bg1">
                    <a:lumMod val="50000"/>
                  </a:schemeClr>
                </a:solidFill>
                <a:latin typeface="+mj-lt"/>
                <a:ea typeface="Source Sans Pro"/>
                <a:cs typeface="Calibri" panose="020F0502020204030204" pitchFamily="34" charset="0"/>
                <a:sym typeface="Source Sans Pro"/>
              </a:rPr>
              <a:t> </a:t>
            </a:r>
            <a:r>
              <a:rPr lang="en-US" sz="2400" kern="0" dirty="0" err="1">
                <a:solidFill>
                  <a:schemeClr val="bg1">
                    <a:lumMod val="50000"/>
                  </a:schemeClr>
                </a:solidFill>
                <a:latin typeface="+mj-lt"/>
                <a:ea typeface="Source Sans Pro"/>
                <a:cs typeface="Calibri" panose="020F0502020204030204" pitchFamily="34" charset="0"/>
                <a:sym typeface="Source Sans Pro"/>
              </a:rPr>
              <a:t>phân</a:t>
            </a:r>
            <a:r>
              <a:rPr lang="en-US" sz="2400" kern="0" dirty="0">
                <a:solidFill>
                  <a:schemeClr val="bg1">
                    <a:lumMod val="50000"/>
                  </a:schemeClr>
                </a:solidFill>
                <a:latin typeface="+mj-lt"/>
                <a:ea typeface="Source Sans Pro"/>
                <a:cs typeface="Calibri" panose="020F0502020204030204" pitchFamily="34" charset="0"/>
                <a:sym typeface="Source Sans Pro"/>
              </a:rPr>
              <a:t> </a:t>
            </a:r>
            <a:r>
              <a:rPr lang="en-US" sz="2400" kern="0" dirty="0" err="1">
                <a:solidFill>
                  <a:schemeClr val="bg1">
                    <a:lumMod val="50000"/>
                  </a:schemeClr>
                </a:solidFill>
                <a:latin typeface="+mj-lt"/>
                <a:ea typeface="Source Sans Pro"/>
                <a:cs typeface="Calibri" panose="020F0502020204030204" pitchFamily="34" charset="0"/>
                <a:sym typeface="Source Sans Pro"/>
              </a:rPr>
              <a:t>hệ</a:t>
            </a:r>
            <a:r>
              <a:rPr lang="en-US" sz="2400" kern="0" dirty="0">
                <a:solidFill>
                  <a:schemeClr val="bg1">
                    <a:lumMod val="50000"/>
                  </a:schemeClr>
                </a:solidFill>
                <a:latin typeface="+mj-lt"/>
                <a:ea typeface="Source Sans Pro"/>
                <a:cs typeface="Calibri" panose="020F0502020204030204" pitchFamily="34" charset="0"/>
                <a:sym typeface="Source Sans Pro"/>
              </a:rPr>
              <a:t> </a:t>
            </a:r>
            <a:r>
              <a:rPr lang="en-US" sz="2400" kern="0" dirty="0" err="1">
                <a:solidFill>
                  <a:schemeClr val="bg1">
                    <a:lumMod val="50000"/>
                  </a:schemeClr>
                </a:solidFill>
                <a:latin typeface="+mj-lt"/>
                <a:ea typeface="Source Sans Pro"/>
                <a:cs typeface="Calibri" panose="020F0502020204030204" pitchFamily="34" charset="0"/>
                <a:sym typeface="Source Sans Pro"/>
              </a:rPr>
              <a:t>chính</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Calibri" panose="020F0502020204030204" pitchFamily="34" charset="0"/>
              <a:sym typeface="Source Sans Pro"/>
            </a:endParaRPr>
          </a:p>
        </p:txBody>
      </p:sp>
      <p:sp>
        <p:nvSpPr>
          <p:cNvPr id="12" name="Shape 127"/>
          <p:cNvSpPr/>
          <p:nvPr/>
        </p:nvSpPr>
        <p:spPr>
          <a:xfrm>
            <a:off x="578224" y="718838"/>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Oval 24"/>
          <p:cNvSpPr/>
          <p:nvPr/>
        </p:nvSpPr>
        <p:spPr>
          <a:xfrm>
            <a:off x="2826297" y="1189151"/>
            <a:ext cx="4244135" cy="3306648"/>
          </a:xfrm>
          <a:prstGeom prst="ellipse">
            <a:avLst/>
          </a:prstGeom>
          <a:noFill/>
          <a:ln cmpd="dbl">
            <a:solidFill>
              <a:srgbClr val="95A5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27926" y="1532731"/>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69956" y="2866827"/>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59672" y="3799714"/>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85343" y="2875331"/>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65422" y="1471771"/>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38288" y="804363"/>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6651813" y="3054595"/>
            <a:ext cx="666269" cy="349627"/>
          </a:xfrm>
          <a:prstGeom prst="rect">
            <a:avLst/>
          </a:prstGeom>
        </p:spPr>
      </p:pic>
      <p:pic>
        <p:nvPicPr>
          <p:cNvPr id="27" name="Picture 26"/>
          <p:cNvPicPr>
            <a:picLocks noChangeAspect="1"/>
          </p:cNvPicPr>
          <p:nvPr/>
        </p:nvPicPr>
        <p:blipFill>
          <a:blip r:embed="rId4"/>
          <a:stretch>
            <a:fillRect/>
          </a:stretch>
        </p:blipFill>
        <p:spPr>
          <a:xfrm>
            <a:off x="3008864" y="1656507"/>
            <a:ext cx="415725" cy="388904"/>
          </a:xfrm>
          <a:prstGeom prst="rect">
            <a:avLst/>
          </a:prstGeom>
        </p:spPr>
      </p:pic>
      <p:pic>
        <p:nvPicPr>
          <p:cNvPr id="28" name="Picture 27"/>
          <p:cNvPicPr>
            <a:picLocks noChangeAspect="1"/>
          </p:cNvPicPr>
          <p:nvPr/>
        </p:nvPicPr>
        <p:blipFill>
          <a:blip r:embed="rId5"/>
          <a:stretch>
            <a:fillRect/>
          </a:stretch>
        </p:blipFill>
        <p:spPr>
          <a:xfrm>
            <a:off x="2887869" y="3004527"/>
            <a:ext cx="380349" cy="319714"/>
          </a:xfrm>
          <a:prstGeom prst="rect">
            <a:avLst/>
          </a:prstGeom>
        </p:spPr>
      </p:pic>
      <p:pic>
        <p:nvPicPr>
          <p:cNvPr id="29" name="Picture 28"/>
          <p:cNvPicPr>
            <a:picLocks noChangeAspect="1"/>
          </p:cNvPicPr>
          <p:nvPr/>
        </p:nvPicPr>
        <p:blipFill>
          <a:blip r:embed="rId6"/>
          <a:stretch>
            <a:fillRect/>
          </a:stretch>
        </p:blipFill>
        <p:spPr>
          <a:xfrm>
            <a:off x="5693376" y="3989889"/>
            <a:ext cx="378657" cy="357909"/>
          </a:xfrm>
          <a:prstGeom prst="rect">
            <a:avLst/>
          </a:prstGeom>
        </p:spPr>
      </p:pic>
      <p:pic>
        <p:nvPicPr>
          <p:cNvPr id="30" name="Picture 29"/>
          <p:cNvPicPr>
            <a:picLocks noChangeAspect="1"/>
          </p:cNvPicPr>
          <p:nvPr/>
        </p:nvPicPr>
        <p:blipFill>
          <a:blip r:embed="rId7"/>
          <a:stretch>
            <a:fillRect/>
          </a:stretch>
        </p:blipFill>
        <p:spPr>
          <a:xfrm>
            <a:off x="6725506" y="1564650"/>
            <a:ext cx="432531" cy="474936"/>
          </a:xfrm>
          <a:prstGeom prst="rect">
            <a:avLst/>
          </a:prstGeom>
        </p:spPr>
      </p:pic>
      <p:pic>
        <p:nvPicPr>
          <p:cNvPr id="31" name="Picture 30"/>
          <p:cNvPicPr>
            <a:picLocks noChangeAspect="1"/>
          </p:cNvPicPr>
          <p:nvPr/>
        </p:nvPicPr>
        <p:blipFill>
          <a:blip r:embed="rId8"/>
          <a:stretch>
            <a:fillRect/>
          </a:stretch>
        </p:blipFill>
        <p:spPr>
          <a:xfrm>
            <a:off x="4056966" y="954708"/>
            <a:ext cx="491877" cy="403450"/>
          </a:xfrm>
          <a:prstGeom prst="rect">
            <a:avLst/>
          </a:prstGeom>
        </p:spPr>
      </p:pic>
      <p:sp>
        <p:nvSpPr>
          <p:cNvPr id="47" name="Rectangle 46"/>
          <p:cNvSpPr/>
          <p:nvPr/>
        </p:nvSpPr>
        <p:spPr>
          <a:xfrm>
            <a:off x="3717101" y="1384623"/>
            <a:ext cx="1173169" cy="246221"/>
          </a:xfrm>
          <a:prstGeom prst="rect">
            <a:avLst/>
          </a:prstGeom>
        </p:spPr>
        <p:txBody>
          <a:bodyPr wrap="square">
            <a:spAutoFit/>
          </a:bodyPr>
          <a:lstStyle/>
          <a:p>
            <a:pPr algn="ctr"/>
            <a:r>
              <a:rPr lang="en-US" sz="1000" b="1" dirty="0">
                <a:solidFill>
                  <a:schemeClr val="accent2">
                    <a:lumMod val="75000"/>
                  </a:schemeClr>
                </a:solidFill>
              </a:rPr>
              <a:t>  </a:t>
            </a:r>
            <a:r>
              <a:rPr lang="en-US" sz="1000" b="1" dirty="0" err="1">
                <a:solidFill>
                  <a:schemeClr val="accent2">
                    <a:lumMod val="60000"/>
                    <a:lumOff val="40000"/>
                  </a:schemeClr>
                </a:solidFill>
              </a:rPr>
              <a:t>Cục</a:t>
            </a:r>
            <a:r>
              <a:rPr lang="en-US" sz="1000" b="1" dirty="0">
                <a:solidFill>
                  <a:schemeClr val="accent2">
                    <a:lumMod val="60000"/>
                    <a:lumOff val="40000"/>
                  </a:schemeClr>
                </a:solidFill>
              </a:rPr>
              <a:t> QLCL</a:t>
            </a:r>
          </a:p>
        </p:txBody>
      </p:sp>
      <p:sp>
        <p:nvSpPr>
          <p:cNvPr id="48" name="Rectangle 47"/>
          <p:cNvSpPr/>
          <p:nvPr/>
        </p:nvSpPr>
        <p:spPr>
          <a:xfrm>
            <a:off x="6506879" y="3501064"/>
            <a:ext cx="1020871" cy="246221"/>
          </a:xfrm>
          <a:prstGeom prst="rect">
            <a:avLst/>
          </a:prstGeom>
        </p:spPr>
        <p:txBody>
          <a:bodyPr wrap="square">
            <a:spAutoFit/>
          </a:bodyPr>
          <a:lstStyle/>
          <a:p>
            <a:pPr algn="ctr"/>
            <a:r>
              <a:rPr lang="en-US" sz="1000" b="1" dirty="0" err="1">
                <a:solidFill>
                  <a:schemeClr val="accent2">
                    <a:lumMod val="60000"/>
                    <a:lumOff val="40000"/>
                  </a:schemeClr>
                </a:solidFill>
              </a:rPr>
              <a:t>Sở</a:t>
            </a:r>
            <a:r>
              <a:rPr lang="en-US" sz="1000" b="1" dirty="0">
                <a:solidFill>
                  <a:schemeClr val="accent2">
                    <a:lumMod val="60000"/>
                    <a:lumOff val="40000"/>
                  </a:schemeClr>
                </a:solidFill>
              </a:rPr>
              <a:t> GD&amp;ĐT</a:t>
            </a:r>
          </a:p>
        </p:txBody>
      </p:sp>
      <p:sp>
        <p:nvSpPr>
          <p:cNvPr id="49" name="Rectangle 48"/>
          <p:cNvSpPr/>
          <p:nvPr/>
        </p:nvSpPr>
        <p:spPr>
          <a:xfrm>
            <a:off x="2670181" y="2092441"/>
            <a:ext cx="1020871" cy="246221"/>
          </a:xfrm>
          <a:prstGeom prst="rect">
            <a:avLst/>
          </a:prstGeom>
        </p:spPr>
        <p:txBody>
          <a:bodyPr wrap="square">
            <a:spAutoFit/>
          </a:bodyPr>
          <a:lstStyle/>
          <a:p>
            <a:pPr algn="ctr"/>
            <a:r>
              <a:rPr lang="en-US" sz="1000" b="1" dirty="0" err="1">
                <a:solidFill>
                  <a:schemeClr val="accent2">
                    <a:lumMod val="60000"/>
                    <a:lumOff val="40000"/>
                  </a:schemeClr>
                </a:solidFill>
              </a:rPr>
              <a:t>Thí</a:t>
            </a:r>
            <a:r>
              <a:rPr lang="en-US" sz="1000" b="1" dirty="0">
                <a:solidFill>
                  <a:schemeClr val="accent2">
                    <a:lumMod val="60000"/>
                    <a:lumOff val="40000"/>
                  </a:schemeClr>
                </a:solidFill>
              </a:rPr>
              <a:t> </a:t>
            </a:r>
            <a:r>
              <a:rPr lang="en-US" sz="1000" b="1" dirty="0" err="1">
                <a:solidFill>
                  <a:schemeClr val="accent2">
                    <a:lumMod val="60000"/>
                    <a:lumOff val="40000"/>
                  </a:schemeClr>
                </a:solidFill>
              </a:rPr>
              <a:t>sinh</a:t>
            </a:r>
            <a:endParaRPr lang="en-US" sz="1000" b="1" dirty="0">
              <a:solidFill>
                <a:schemeClr val="accent2">
                  <a:lumMod val="60000"/>
                  <a:lumOff val="40000"/>
                </a:schemeClr>
              </a:solidFill>
            </a:endParaRPr>
          </a:p>
        </p:txBody>
      </p:sp>
      <p:sp>
        <p:nvSpPr>
          <p:cNvPr id="50" name="Rectangle 49"/>
          <p:cNvSpPr/>
          <p:nvPr/>
        </p:nvSpPr>
        <p:spPr>
          <a:xfrm>
            <a:off x="2618500" y="3346339"/>
            <a:ext cx="1020871" cy="400110"/>
          </a:xfrm>
          <a:prstGeom prst="rect">
            <a:avLst/>
          </a:prstGeom>
        </p:spPr>
        <p:txBody>
          <a:bodyPr wrap="square">
            <a:spAutoFit/>
          </a:bodyPr>
          <a:lstStyle/>
          <a:p>
            <a:pPr algn="ctr"/>
            <a:r>
              <a:rPr lang="en-US" sz="1000" b="1" dirty="0" err="1">
                <a:solidFill>
                  <a:srgbClr val="A6B8C6"/>
                </a:solidFill>
              </a:rPr>
              <a:t>Trường</a:t>
            </a:r>
            <a:r>
              <a:rPr lang="en-US" sz="1000" b="1" dirty="0">
                <a:solidFill>
                  <a:srgbClr val="A6B8C6"/>
                </a:solidFill>
              </a:rPr>
              <a:t> Đại học</a:t>
            </a:r>
          </a:p>
        </p:txBody>
      </p:sp>
      <p:sp>
        <p:nvSpPr>
          <p:cNvPr id="51" name="Rectangle 50"/>
          <p:cNvSpPr/>
          <p:nvPr/>
        </p:nvSpPr>
        <p:spPr>
          <a:xfrm>
            <a:off x="5440636" y="4407782"/>
            <a:ext cx="1020871" cy="400110"/>
          </a:xfrm>
          <a:prstGeom prst="rect">
            <a:avLst/>
          </a:prstGeom>
        </p:spPr>
        <p:txBody>
          <a:bodyPr wrap="square">
            <a:spAutoFit/>
          </a:bodyPr>
          <a:lstStyle/>
          <a:p>
            <a:pPr algn="ctr"/>
            <a:r>
              <a:rPr lang="en-US" sz="1000" b="1" dirty="0" err="1">
                <a:solidFill>
                  <a:schemeClr val="accent2">
                    <a:lumMod val="60000"/>
                    <a:lumOff val="40000"/>
                  </a:schemeClr>
                </a:solidFill>
              </a:rPr>
              <a:t>Hội</a:t>
            </a:r>
            <a:r>
              <a:rPr lang="en-US" sz="1000" b="1" dirty="0">
                <a:solidFill>
                  <a:schemeClr val="accent2">
                    <a:lumMod val="60000"/>
                    <a:lumOff val="40000"/>
                  </a:schemeClr>
                </a:solidFill>
              </a:rPr>
              <a:t> </a:t>
            </a:r>
            <a:r>
              <a:rPr lang="en-US" sz="1000" b="1" dirty="0" err="1">
                <a:solidFill>
                  <a:schemeClr val="accent2">
                    <a:lumMod val="60000"/>
                    <a:lumOff val="40000"/>
                  </a:schemeClr>
                </a:solidFill>
              </a:rPr>
              <a:t>đồng</a:t>
            </a:r>
            <a:r>
              <a:rPr lang="en-US" sz="1000" b="1" dirty="0">
                <a:solidFill>
                  <a:schemeClr val="accent2">
                    <a:lumMod val="60000"/>
                    <a:lumOff val="40000"/>
                  </a:schemeClr>
                </a:solidFill>
              </a:rPr>
              <a:t> </a:t>
            </a:r>
          </a:p>
          <a:p>
            <a:pPr algn="ctr"/>
            <a:r>
              <a:rPr lang="en-US" sz="1000" b="1" dirty="0" err="1">
                <a:solidFill>
                  <a:schemeClr val="accent2">
                    <a:lumMod val="60000"/>
                    <a:lumOff val="40000"/>
                  </a:schemeClr>
                </a:solidFill>
              </a:rPr>
              <a:t>thi</a:t>
            </a:r>
            <a:endParaRPr lang="en-US" sz="1000" b="1" dirty="0">
              <a:solidFill>
                <a:schemeClr val="accent2">
                  <a:lumMod val="60000"/>
                  <a:lumOff val="40000"/>
                </a:schemeClr>
              </a:solidFill>
            </a:endParaRPr>
          </a:p>
        </p:txBody>
      </p:sp>
      <p:sp>
        <p:nvSpPr>
          <p:cNvPr id="52" name="Rectangle 51"/>
          <p:cNvSpPr/>
          <p:nvPr/>
        </p:nvSpPr>
        <p:spPr>
          <a:xfrm>
            <a:off x="6339211" y="2062689"/>
            <a:ext cx="1250553" cy="400110"/>
          </a:xfrm>
          <a:prstGeom prst="rect">
            <a:avLst/>
          </a:prstGeom>
        </p:spPr>
        <p:txBody>
          <a:bodyPr wrap="square">
            <a:spAutoFit/>
          </a:bodyPr>
          <a:lstStyle/>
          <a:p>
            <a:pPr algn="ctr"/>
            <a:r>
              <a:rPr lang="en-US" sz="1000" b="1" dirty="0" err="1">
                <a:solidFill>
                  <a:schemeClr val="accent2">
                    <a:lumMod val="60000"/>
                    <a:lumOff val="40000"/>
                  </a:schemeClr>
                </a:solidFill>
              </a:rPr>
              <a:t>Điểm</a:t>
            </a:r>
            <a:r>
              <a:rPr lang="en-US" sz="1000" b="1" dirty="0">
                <a:solidFill>
                  <a:schemeClr val="accent2">
                    <a:lumMod val="60000"/>
                    <a:lumOff val="40000"/>
                  </a:schemeClr>
                </a:solidFill>
              </a:rPr>
              <a:t> </a:t>
            </a:r>
            <a:r>
              <a:rPr lang="en-US" sz="1000" b="1" dirty="0" err="1">
                <a:solidFill>
                  <a:schemeClr val="accent2">
                    <a:lumMod val="60000"/>
                    <a:lumOff val="40000"/>
                  </a:schemeClr>
                </a:solidFill>
              </a:rPr>
              <a:t>tiếp</a:t>
            </a:r>
            <a:r>
              <a:rPr lang="en-US" sz="1000" b="1" dirty="0">
                <a:solidFill>
                  <a:schemeClr val="accent2">
                    <a:lumMod val="60000"/>
                    <a:lumOff val="40000"/>
                  </a:schemeClr>
                </a:solidFill>
              </a:rPr>
              <a:t> </a:t>
            </a:r>
          </a:p>
          <a:p>
            <a:pPr algn="ctr"/>
            <a:r>
              <a:rPr lang="en-US" sz="1000" b="1" dirty="0" err="1">
                <a:solidFill>
                  <a:schemeClr val="accent2">
                    <a:lumMod val="60000"/>
                    <a:lumOff val="40000"/>
                  </a:schemeClr>
                </a:solidFill>
              </a:rPr>
              <a:t>nhận</a:t>
            </a:r>
            <a:endParaRPr lang="en-US" sz="1000" b="1" dirty="0">
              <a:solidFill>
                <a:schemeClr val="accent2">
                  <a:lumMod val="60000"/>
                  <a:lumOff val="40000"/>
                </a:schemeClr>
              </a:solidFill>
            </a:endParaRPr>
          </a:p>
        </p:txBody>
      </p:sp>
      <p:sp>
        <p:nvSpPr>
          <p:cNvPr id="32" name="Oval 31"/>
          <p:cNvSpPr/>
          <p:nvPr/>
        </p:nvSpPr>
        <p:spPr>
          <a:xfrm>
            <a:off x="5324127" y="743733"/>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295508" y="1320097"/>
            <a:ext cx="1020871" cy="246221"/>
          </a:xfrm>
          <a:prstGeom prst="rect">
            <a:avLst/>
          </a:prstGeom>
        </p:spPr>
        <p:txBody>
          <a:bodyPr wrap="square">
            <a:spAutoFit/>
          </a:bodyPr>
          <a:lstStyle/>
          <a:p>
            <a:pPr algn="ctr"/>
            <a:r>
              <a:rPr lang="en-US" sz="1000" b="1" dirty="0">
                <a:solidFill>
                  <a:srgbClr val="A6B8C6"/>
                </a:solidFill>
              </a:rPr>
              <a:t>Vụ GDĐH</a:t>
            </a:r>
          </a:p>
        </p:txBody>
      </p:sp>
      <p:pic>
        <p:nvPicPr>
          <p:cNvPr id="54" name="Picture 53"/>
          <p:cNvPicPr>
            <a:picLocks noChangeAspect="1"/>
          </p:cNvPicPr>
          <p:nvPr/>
        </p:nvPicPr>
        <p:blipFill>
          <a:blip r:embed="rId8"/>
          <a:stretch>
            <a:fillRect/>
          </a:stretch>
        </p:blipFill>
        <p:spPr>
          <a:xfrm>
            <a:off x="5573325" y="916647"/>
            <a:ext cx="491877" cy="403450"/>
          </a:xfrm>
          <a:prstGeom prst="rect">
            <a:avLst/>
          </a:prstGeom>
        </p:spPr>
      </p:pic>
      <p:sp>
        <p:nvSpPr>
          <p:cNvPr id="38" name="Oval 37"/>
          <p:cNvSpPr/>
          <p:nvPr/>
        </p:nvSpPr>
        <p:spPr>
          <a:xfrm>
            <a:off x="3709992" y="3804002"/>
            <a:ext cx="982800" cy="982800"/>
          </a:xfrm>
          <a:prstGeom prst="ellipse">
            <a:avLst/>
          </a:prstGeom>
          <a:solidFill>
            <a:schemeClr val="bg1"/>
          </a:solidFill>
          <a:ln w="9525">
            <a:solidFill>
              <a:srgbClr val="BD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5"/>
          <a:stretch>
            <a:fillRect/>
          </a:stretch>
        </p:blipFill>
        <p:spPr>
          <a:xfrm>
            <a:off x="4011217" y="3894190"/>
            <a:ext cx="380349" cy="319714"/>
          </a:xfrm>
          <a:prstGeom prst="rect">
            <a:avLst/>
          </a:prstGeom>
        </p:spPr>
      </p:pic>
      <p:sp>
        <p:nvSpPr>
          <p:cNvPr id="2" name="TextBox 1"/>
          <p:cNvSpPr txBox="1"/>
          <p:nvPr/>
        </p:nvSpPr>
        <p:spPr>
          <a:xfrm>
            <a:off x="3822526" y="4256645"/>
            <a:ext cx="800459" cy="430887"/>
          </a:xfrm>
          <a:prstGeom prst="rect">
            <a:avLst/>
          </a:prstGeom>
          <a:noFill/>
        </p:spPr>
        <p:txBody>
          <a:bodyPr wrap="square" rtlCol="0">
            <a:spAutoFit/>
          </a:bodyPr>
          <a:lstStyle/>
          <a:p>
            <a:pPr algn="ctr"/>
            <a:r>
              <a:rPr lang="en-US" sz="1100" b="1" dirty="0" err="1">
                <a:solidFill>
                  <a:srgbClr val="A6B8C6"/>
                </a:solidFill>
                <a:latin typeface="Calibri" panose="020F0502020204030204" pitchFamily="34" charset="0"/>
                <a:cs typeface="Calibri" panose="020F0502020204030204" pitchFamily="34" charset="0"/>
              </a:rPr>
              <a:t>Trường</a:t>
            </a:r>
            <a:r>
              <a:rPr lang="en-US" sz="1100" b="1" dirty="0">
                <a:solidFill>
                  <a:srgbClr val="A6B8C6"/>
                </a:solidFill>
                <a:latin typeface="Calibri" panose="020F0502020204030204" pitchFamily="34" charset="0"/>
                <a:cs typeface="Calibri" panose="020F0502020204030204" pitchFamily="34" charset="0"/>
              </a:rPr>
              <a:t> </a:t>
            </a:r>
            <a:r>
              <a:rPr lang="en-US" sz="1100" b="1" dirty="0" err="1">
                <a:solidFill>
                  <a:srgbClr val="A6B8C6"/>
                </a:solidFill>
                <a:latin typeface="Calibri" panose="020F0502020204030204" pitchFamily="34" charset="0"/>
                <a:cs typeface="Calibri" panose="020F0502020204030204" pitchFamily="34" charset="0"/>
              </a:rPr>
              <a:t>điều</a:t>
            </a:r>
            <a:r>
              <a:rPr lang="en-US" sz="1100" b="1" dirty="0">
                <a:solidFill>
                  <a:srgbClr val="A6B8C6"/>
                </a:solidFill>
                <a:latin typeface="Calibri" panose="020F0502020204030204" pitchFamily="34" charset="0"/>
                <a:cs typeface="Calibri" panose="020F0502020204030204" pitchFamily="34" charset="0"/>
              </a:rPr>
              <a:t> </a:t>
            </a:r>
            <a:r>
              <a:rPr lang="en-US" sz="1100" b="1" dirty="0" err="1">
                <a:solidFill>
                  <a:srgbClr val="A6B8C6"/>
                </a:solidFill>
                <a:latin typeface="Calibri" panose="020F0502020204030204" pitchFamily="34" charset="0"/>
                <a:cs typeface="Calibri" panose="020F0502020204030204" pitchFamily="34" charset="0"/>
              </a:rPr>
              <a:t>phối</a:t>
            </a:r>
            <a:endParaRPr lang="en-US" sz="1100" b="1" dirty="0">
              <a:solidFill>
                <a:srgbClr val="A6B8C6"/>
              </a:solidFill>
              <a:latin typeface="Calibri" panose="020F0502020204030204" pitchFamily="34" charset="0"/>
              <a:cs typeface="Calibri" panose="020F0502020204030204" pitchFamily="34" charset="0"/>
            </a:endParaRPr>
          </a:p>
        </p:txBody>
      </p:sp>
      <p:sp>
        <p:nvSpPr>
          <p:cNvPr id="9" name="Regular Pentagon 8"/>
          <p:cNvSpPr/>
          <p:nvPr/>
        </p:nvSpPr>
        <p:spPr>
          <a:xfrm>
            <a:off x="3822526" y="1515570"/>
            <a:ext cx="2534292" cy="2216576"/>
          </a:xfrm>
          <a:prstGeom prst="pentagon">
            <a:avLst/>
          </a:prstGeom>
          <a:solidFill>
            <a:schemeClr val="bg1"/>
          </a:solidFill>
          <a:ln w="19050">
            <a:solidFill>
              <a:schemeClr val="accent2">
                <a:lumMod val="75000"/>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785922" y="2428677"/>
            <a:ext cx="636685" cy="632645"/>
          </a:xfrm>
          <a:prstGeom prst="ellipse">
            <a:avLst/>
          </a:prstGeom>
          <a:solidFill>
            <a:schemeClr val="bg1"/>
          </a:solidFill>
          <a:ln w="12700">
            <a:solidFill>
              <a:schemeClr val="accent2">
                <a:lumMod val="75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0"/>
            <a:endCxn id="10" idx="0"/>
          </p:cNvCxnSpPr>
          <p:nvPr/>
        </p:nvCxnSpPr>
        <p:spPr>
          <a:xfrm>
            <a:off x="5089672" y="1515570"/>
            <a:ext cx="14593" cy="913107"/>
          </a:xfrm>
          <a:prstGeom prst="line">
            <a:avLst/>
          </a:prstGeom>
          <a:ln>
            <a:solidFill>
              <a:schemeClr val="accent2">
                <a:lumMod val="75000"/>
                <a:alpha val="46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5"/>
          </p:cNvCxnSpPr>
          <p:nvPr/>
        </p:nvCxnSpPr>
        <p:spPr>
          <a:xfrm flipV="1">
            <a:off x="5416535" y="2362225"/>
            <a:ext cx="940280" cy="250393"/>
          </a:xfrm>
          <a:prstGeom prst="line">
            <a:avLst/>
          </a:prstGeom>
          <a:ln>
            <a:solidFill>
              <a:schemeClr val="accent2">
                <a:lumMod val="75000"/>
                <a:alpha val="46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1"/>
          </p:cNvCxnSpPr>
          <p:nvPr/>
        </p:nvCxnSpPr>
        <p:spPr>
          <a:xfrm>
            <a:off x="3822529" y="2362225"/>
            <a:ext cx="986211" cy="250393"/>
          </a:xfrm>
          <a:prstGeom prst="line">
            <a:avLst/>
          </a:prstGeom>
          <a:ln>
            <a:solidFill>
              <a:schemeClr val="accent2">
                <a:lumMod val="75000"/>
                <a:alpha val="4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9" idx="2"/>
            <a:endCxn id="10" idx="3"/>
          </p:cNvCxnSpPr>
          <p:nvPr/>
        </p:nvCxnSpPr>
        <p:spPr>
          <a:xfrm flipV="1">
            <a:off x="4306534" y="2968673"/>
            <a:ext cx="572628" cy="763467"/>
          </a:xfrm>
          <a:prstGeom prst="line">
            <a:avLst/>
          </a:prstGeom>
          <a:ln>
            <a:solidFill>
              <a:schemeClr val="accent2">
                <a:lumMod val="75000"/>
                <a:alpha val="4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9" idx="4"/>
            <a:endCxn id="10" idx="5"/>
          </p:cNvCxnSpPr>
          <p:nvPr/>
        </p:nvCxnSpPr>
        <p:spPr>
          <a:xfrm flipH="1" flipV="1">
            <a:off x="5329367" y="2968673"/>
            <a:ext cx="543443" cy="763467"/>
          </a:xfrm>
          <a:prstGeom prst="line">
            <a:avLst/>
          </a:prstGeom>
          <a:ln>
            <a:solidFill>
              <a:schemeClr val="accent2">
                <a:lumMod val="75000"/>
                <a:alpha val="46000"/>
              </a:schemeClr>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586849" y="3264896"/>
            <a:ext cx="1020871" cy="276999"/>
          </a:xfrm>
          <a:prstGeom prst="rect">
            <a:avLst/>
          </a:prstGeom>
        </p:spPr>
        <p:txBody>
          <a:bodyPr wrap="square">
            <a:spAutoFit/>
          </a:bodyPr>
          <a:lstStyle/>
          <a:p>
            <a:pPr algn="ctr"/>
            <a:r>
              <a:rPr lang="en-US" sz="1200" b="1" dirty="0">
                <a:solidFill>
                  <a:schemeClr val="accent2">
                    <a:lumMod val="75000"/>
                    <a:alpha val="95000"/>
                  </a:schemeClr>
                </a:solidFill>
              </a:rPr>
              <a:t>QL PĐK</a:t>
            </a:r>
          </a:p>
        </p:txBody>
      </p:sp>
      <p:sp>
        <p:nvSpPr>
          <p:cNvPr id="67" name="Rectangle 66"/>
          <p:cNvSpPr/>
          <p:nvPr/>
        </p:nvSpPr>
        <p:spPr>
          <a:xfrm>
            <a:off x="5454048" y="2605837"/>
            <a:ext cx="740898" cy="646331"/>
          </a:xfrm>
          <a:prstGeom prst="rect">
            <a:avLst/>
          </a:prstGeom>
        </p:spPr>
        <p:txBody>
          <a:bodyPr wrap="square">
            <a:spAutoFit/>
          </a:bodyPr>
          <a:lstStyle/>
          <a:p>
            <a:pPr algn="ctr"/>
            <a:r>
              <a:rPr lang="en-US" sz="1200" b="1" dirty="0">
                <a:solidFill>
                  <a:schemeClr val="accent2">
                    <a:lumMod val="75000"/>
                    <a:alpha val="95000"/>
                  </a:schemeClr>
                </a:solidFill>
              </a:rPr>
              <a:t>TỔ </a:t>
            </a:r>
          </a:p>
          <a:p>
            <a:pPr algn="ctr"/>
            <a:r>
              <a:rPr lang="en-US" sz="1200" b="1" dirty="0">
                <a:solidFill>
                  <a:schemeClr val="accent2">
                    <a:lumMod val="75000"/>
                    <a:alpha val="95000"/>
                  </a:schemeClr>
                </a:solidFill>
              </a:rPr>
              <a:t>CHỨC </a:t>
            </a:r>
          </a:p>
          <a:p>
            <a:pPr algn="ctr"/>
            <a:r>
              <a:rPr lang="en-US" sz="1200" b="1" dirty="0">
                <a:solidFill>
                  <a:schemeClr val="accent2">
                    <a:lumMod val="75000"/>
                    <a:alpha val="95000"/>
                  </a:schemeClr>
                </a:solidFill>
              </a:rPr>
              <a:t>THI</a:t>
            </a:r>
          </a:p>
        </p:txBody>
      </p:sp>
      <p:sp>
        <p:nvSpPr>
          <p:cNvPr id="68" name="Rectangle 67"/>
          <p:cNvSpPr/>
          <p:nvPr/>
        </p:nvSpPr>
        <p:spPr>
          <a:xfrm>
            <a:off x="5032349" y="1950928"/>
            <a:ext cx="756144" cy="461665"/>
          </a:xfrm>
          <a:prstGeom prst="rect">
            <a:avLst/>
          </a:prstGeom>
        </p:spPr>
        <p:txBody>
          <a:bodyPr wrap="square">
            <a:spAutoFit/>
          </a:bodyPr>
          <a:lstStyle/>
          <a:p>
            <a:pPr algn="ctr"/>
            <a:r>
              <a:rPr lang="en-US" sz="1200" b="1" dirty="0">
                <a:solidFill>
                  <a:schemeClr val="accent2">
                    <a:lumMod val="75000"/>
                    <a:alpha val="95000"/>
                  </a:schemeClr>
                </a:solidFill>
              </a:rPr>
              <a:t>XÉT </a:t>
            </a:r>
          </a:p>
          <a:p>
            <a:pPr algn="ctr"/>
            <a:r>
              <a:rPr lang="en-US" sz="1200" b="1" dirty="0">
                <a:solidFill>
                  <a:schemeClr val="accent2">
                    <a:lumMod val="75000"/>
                    <a:alpha val="95000"/>
                  </a:schemeClr>
                </a:solidFill>
              </a:rPr>
              <a:t>TN</a:t>
            </a:r>
          </a:p>
        </p:txBody>
      </p:sp>
      <p:sp>
        <p:nvSpPr>
          <p:cNvPr id="69" name="Rectangle 68"/>
          <p:cNvSpPr/>
          <p:nvPr/>
        </p:nvSpPr>
        <p:spPr>
          <a:xfrm>
            <a:off x="4178127" y="1931417"/>
            <a:ext cx="1020871" cy="461665"/>
          </a:xfrm>
          <a:prstGeom prst="rect">
            <a:avLst/>
          </a:prstGeom>
        </p:spPr>
        <p:txBody>
          <a:bodyPr wrap="square">
            <a:spAutoFit/>
          </a:bodyPr>
          <a:lstStyle/>
          <a:p>
            <a:pPr algn="ctr"/>
            <a:r>
              <a:rPr lang="en-US" sz="1200" b="1" dirty="0">
                <a:solidFill>
                  <a:schemeClr val="accent2">
                    <a:lumMod val="75000"/>
                    <a:alpha val="95000"/>
                  </a:schemeClr>
                </a:solidFill>
              </a:rPr>
              <a:t>XÉT </a:t>
            </a:r>
          </a:p>
          <a:p>
            <a:pPr algn="ctr"/>
            <a:r>
              <a:rPr lang="en-US" sz="1200" b="1" dirty="0">
                <a:solidFill>
                  <a:schemeClr val="accent2">
                    <a:lumMod val="75000"/>
                    <a:alpha val="95000"/>
                  </a:schemeClr>
                </a:solidFill>
              </a:rPr>
              <a:t>TUYỂN</a:t>
            </a:r>
          </a:p>
        </p:txBody>
      </p:sp>
      <p:sp>
        <p:nvSpPr>
          <p:cNvPr id="70" name="Rectangle 69"/>
          <p:cNvSpPr/>
          <p:nvPr/>
        </p:nvSpPr>
        <p:spPr>
          <a:xfrm>
            <a:off x="3905207" y="2626346"/>
            <a:ext cx="1020871" cy="461665"/>
          </a:xfrm>
          <a:prstGeom prst="rect">
            <a:avLst/>
          </a:prstGeom>
        </p:spPr>
        <p:txBody>
          <a:bodyPr wrap="square">
            <a:spAutoFit/>
          </a:bodyPr>
          <a:lstStyle/>
          <a:p>
            <a:pPr algn="ctr"/>
            <a:r>
              <a:rPr lang="en-US" sz="1200" b="1" dirty="0">
                <a:solidFill>
                  <a:schemeClr val="accent2">
                    <a:lumMod val="75000"/>
                    <a:alpha val="95000"/>
                  </a:schemeClr>
                </a:solidFill>
              </a:rPr>
              <a:t>NHẬP</a:t>
            </a:r>
          </a:p>
          <a:p>
            <a:pPr algn="ctr"/>
            <a:r>
              <a:rPr lang="en-US" sz="1200" b="1" dirty="0">
                <a:solidFill>
                  <a:schemeClr val="accent2">
                    <a:lumMod val="75000"/>
                    <a:alpha val="95000"/>
                  </a:schemeClr>
                </a:solidFill>
              </a:rPr>
              <a:t>HỌC</a:t>
            </a:r>
          </a:p>
        </p:txBody>
      </p:sp>
      <p:sp>
        <p:nvSpPr>
          <p:cNvPr id="71" name="Rectangle 70"/>
          <p:cNvSpPr/>
          <p:nvPr/>
        </p:nvSpPr>
        <p:spPr>
          <a:xfrm>
            <a:off x="4678546" y="2623136"/>
            <a:ext cx="882548" cy="276999"/>
          </a:xfrm>
          <a:prstGeom prst="rect">
            <a:avLst/>
          </a:prstGeom>
        </p:spPr>
        <p:txBody>
          <a:bodyPr wrap="square">
            <a:spAutoFit/>
          </a:bodyPr>
          <a:lstStyle/>
          <a:p>
            <a:pPr algn="ctr"/>
            <a:r>
              <a:rPr lang="en-US" sz="1200" b="1" dirty="0">
                <a:solidFill>
                  <a:schemeClr val="accent2">
                    <a:lumMod val="75000"/>
                    <a:alpha val="95000"/>
                  </a:schemeClr>
                </a:solidFill>
              </a:rPr>
              <a:t>BC-TK</a:t>
            </a:r>
          </a:p>
        </p:txBody>
      </p:sp>
      <p:grpSp>
        <p:nvGrpSpPr>
          <p:cNvPr id="42" name="Group 41"/>
          <p:cNvGrpSpPr/>
          <p:nvPr/>
        </p:nvGrpSpPr>
        <p:grpSpPr>
          <a:xfrm>
            <a:off x="1" y="4859081"/>
            <a:ext cx="3317351" cy="74428"/>
            <a:chOff x="1" y="4901613"/>
            <a:chExt cx="3317351" cy="74428"/>
          </a:xfrm>
        </p:grpSpPr>
        <p:sp>
          <p:nvSpPr>
            <p:cNvPr id="43" name="Snip Single Corner Rectangle 42"/>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327994" y="4956361"/>
            <a:ext cx="5816006" cy="74017"/>
            <a:chOff x="3327994" y="4860244"/>
            <a:chExt cx="5837270" cy="74438"/>
          </a:xfrm>
        </p:grpSpPr>
        <p:sp>
          <p:nvSpPr>
            <p:cNvPr id="46" name="Snip Single Corner Rectangle 45"/>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 xmlns:a16="http://schemas.microsoft.com/office/drawing/2014/main" id="{C0079D40-BAA1-48E9-8C87-A55AE5FF00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58" name="5-Point Star 57"/>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98417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kern="0" noProof="0" dirty="0" err="1">
                <a:solidFill>
                  <a:schemeClr val="bg1">
                    <a:lumMod val="65000"/>
                  </a:schemeClr>
                </a:solidFill>
                <a:latin typeface="+mj-lt"/>
                <a:ea typeface="Source Sans Pro"/>
                <a:cs typeface="Source Sans Pro"/>
                <a:sym typeface="Source Sans Pro"/>
              </a:rPr>
              <a:t>Điểm</a:t>
            </a:r>
            <a:r>
              <a:rPr lang="en-US" sz="2400" kern="0" noProof="0" dirty="0">
                <a:solidFill>
                  <a:schemeClr val="bg1">
                    <a:lumMod val="65000"/>
                  </a:schemeClr>
                </a:solidFill>
                <a:latin typeface="+mj-lt"/>
                <a:ea typeface="Source Sans Pro"/>
                <a:cs typeface="Source Sans Pro"/>
                <a:sym typeface="Source Sans Pro"/>
              </a:rPr>
              <a:t> </a:t>
            </a:r>
            <a:r>
              <a:rPr lang="en-US" sz="2400" kern="0" noProof="0" dirty="0" err="1">
                <a:solidFill>
                  <a:schemeClr val="bg1">
                    <a:lumMod val="65000"/>
                  </a:schemeClr>
                </a:solidFill>
                <a:latin typeface="+mj-lt"/>
                <a:ea typeface="Source Sans Pro"/>
                <a:cs typeface="Source Sans Pro"/>
                <a:sym typeface="Source Sans Pro"/>
              </a:rPr>
              <a:t>khác</a:t>
            </a:r>
            <a:r>
              <a:rPr lang="en-US" sz="2400" kern="0" noProof="0" dirty="0">
                <a:solidFill>
                  <a:schemeClr val="bg1">
                    <a:lumMod val="65000"/>
                  </a:schemeClr>
                </a:solidFill>
                <a:latin typeface="+mj-lt"/>
                <a:ea typeface="Source Sans Pro"/>
                <a:cs typeface="Source Sans Pro"/>
                <a:sym typeface="Source Sans Pro"/>
              </a:rPr>
              <a:t> </a:t>
            </a:r>
            <a:r>
              <a:rPr lang="en-US" sz="2400" kern="0" noProof="0" dirty="0" err="1">
                <a:solidFill>
                  <a:schemeClr val="bg1">
                    <a:lumMod val="65000"/>
                  </a:schemeClr>
                </a:solidFill>
                <a:latin typeface="+mj-lt"/>
                <a:ea typeface="Source Sans Pro"/>
                <a:cs typeface="Source Sans Pro"/>
                <a:sym typeface="Source Sans Pro"/>
              </a:rPr>
              <a:t>biệt</a:t>
            </a:r>
            <a:r>
              <a:rPr lang="en-US" sz="2400" kern="0" noProof="0" dirty="0">
                <a:solidFill>
                  <a:schemeClr val="bg1">
                    <a:lumMod val="65000"/>
                  </a:schemeClr>
                </a:solidFill>
                <a:latin typeface="+mj-lt"/>
                <a:ea typeface="Source Sans Pro"/>
                <a:cs typeface="Source Sans Pro"/>
                <a:sym typeface="Source Sans Pro"/>
              </a:rPr>
              <a:t> </a:t>
            </a:r>
            <a:r>
              <a:rPr lang="en-US" sz="2400" kern="0" noProof="0" dirty="0" err="1">
                <a:solidFill>
                  <a:schemeClr val="bg1">
                    <a:lumMod val="65000"/>
                  </a:schemeClr>
                </a:solidFill>
                <a:latin typeface="+mj-lt"/>
                <a:ea typeface="Source Sans Pro"/>
                <a:cs typeface="Source Sans Pro"/>
                <a:sym typeface="Source Sans Pro"/>
              </a:rPr>
              <a:t>của</a:t>
            </a:r>
            <a:r>
              <a:rPr lang="en-US" sz="2400" kern="0" noProof="0" dirty="0">
                <a:solidFill>
                  <a:schemeClr val="bg1">
                    <a:lumMod val="65000"/>
                  </a:schemeClr>
                </a:solidFill>
                <a:latin typeface="+mj-lt"/>
                <a:ea typeface="Source Sans Pro"/>
                <a:cs typeface="Source Sans Pro"/>
                <a:sym typeface="Source Sans Pro"/>
              </a:rPr>
              <a:t> </a:t>
            </a:r>
            <a:r>
              <a:rPr lang="en-US" sz="2400" kern="0" noProof="0" dirty="0" err="1">
                <a:solidFill>
                  <a:schemeClr val="bg1">
                    <a:lumMod val="65000"/>
                  </a:schemeClr>
                </a:solidFill>
                <a:latin typeface="+mj-lt"/>
                <a:ea typeface="Source Sans Pro"/>
                <a:cs typeface="Source Sans Pro"/>
                <a:sym typeface="Source Sans Pro"/>
              </a:rPr>
              <a:t>năm</a:t>
            </a:r>
            <a:r>
              <a:rPr lang="en-US" sz="2400" kern="0" noProof="0" dirty="0">
                <a:solidFill>
                  <a:schemeClr val="bg1">
                    <a:lumMod val="65000"/>
                  </a:schemeClr>
                </a:solidFill>
                <a:latin typeface="+mj-lt"/>
                <a:ea typeface="Source Sans Pro"/>
                <a:cs typeface="Source Sans Pro"/>
                <a:sym typeface="Source Sans Pro"/>
              </a:rPr>
              <a:t> 2021</a:t>
            </a:r>
            <a:endParaRPr kumimoji="0" lang="en-US" sz="2400" b="0" i="0" u="none" strike="noStrike" kern="0" cap="none" spc="0" normalizeH="0" baseline="0" noProof="0" dirty="0">
              <a:ln>
                <a:noFill/>
              </a:ln>
              <a:solidFill>
                <a:schemeClr val="bg1">
                  <a:lumMod val="65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398941181"/>
              </p:ext>
            </p:extLst>
          </p:nvPr>
        </p:nvGraphicFramePr>
        <p:xfrm>
          <a:off x="115504" y="1125644"/>
          <a:ext cx="8922618" cy="3524514"/>
        </p:xfrm>
        <a:graphic>
          <a:graphicData uri="http://schemas.openxmlformats.org/drawingml/2006/table">
            <a:tbl>
              <a:tblPr firstRow="1" bandRow="1">
                <a:tableStyleId>{72833802-FEF1-4C79-8D5D-14CF1EAF98D9}</a:tableStyleId>
              </a:tblPr>
              <a:tblGrid>
                <a:gridCol w="2281187">
                  <a:extLst>
                    <a:ext uri="{9D8B030D-6E8A-4147-A177-3AD203B41FA5}">
                      <a16:colId xmlns="" xmlns:a16="http://schemas.microsoft.com/office/drawing/2014/main" val="2967165685"/>
                    </a:ext>
                  </a:extLst>
                </a:gridCol>
                <a:gridCol w="6641431">
                  <a:extLst>
                    <a:ext uri="{9D8B030D-6E8A-4147-A177-3AD203B41FA5}">
                      <a16:colId xmlns="" xmlns:a16="http://schemas.microsoft.com/office/drawing/2014/main" val="2014807634"/>
                    </a:ext>
                  </a:extLst>
                </a:gridCol>
              </a:tblGrid>
              <a:tr h="547634">
                <a:tc>
                  <a:txBody>
                    <a:bodyPr/>
                    <a:lstStyle/>
                    <a:p>
                      <a:pPr algn="ctr"/>
                      <a:r>
                        <a:rPr lang="en-US" sz="1800" dirty="0" err="1"/>
                        <a:t>Nội</a:t>
                      </a:r>
                      <a:r>
                        <a:rPr lang="en-US" sz="1800" baseline="0" dirty="0"/>
                        <a:t> dung </a:t>
                      </a:r>
                      <a:r>
                        <a:rPr lang="en-US" sz="1800" baseline="0" dirty="0" err="1"/>
                        <a:t>thay</a:t>
                      </a:r>
                      <a:r>
                        <a:rPr lang="en-US" sz="1800" baseline="0" dirty="0"/>
                        <a:t> </a:t>
                      </a:r>
                      <a:r>
                        <a:rPr lang="en-US" sz="1800" baseline="0" dirty="0" err="1"/>
                        <a:t>đổi</a:t>
                      </a:r>
                      <a:endParaRPr lang="vi-VN" sz="1800" dirty="0"/>
                    </a:p>
                  </a:txBody>
                  <a:tcPr anchor="ctr"/>
                </a:tc>
                <a:tc>
                  <a:txBody>
                    <a:bodyPr/>
                    <a:lstStyle/>
                    <a:p>
                      <a:pPr algn="ctr"/>
                      <a:r>
                        <a:rPr lang="en-US" sz="1800" dirty="0" err="1"/>
                        <a:t>Mô</a:t>
                      </a:r>
                      <a:r>
                        <a:rPr lang="en-US" sz="1800" baseline="0" dirty="0"/>
                        <a:t> </a:t>
                      </a:r>
                      <a:r>
                        <a:rPr lang="en-US" sz="1800" baseline="0" dirty="0" err="1"/>
                        <a:t>tả</a:t>
                      </a:r>
                      <a:r>
                        <a:rPr lang="en-US" sz="1800" baseline="0" dirty="0"/>
                        <a:t> </a:t>
                      </a:r>
                      <a:r>
                        <a:rPr lang="en-US" sz="1800" baseline="0" dirty="0" err="1"/>
                        <a:t>thay</a:t>
                      </a:r>
                      <a:r>
                        <a:rPr lang="en-US" sz="1800" baseline="0" dirty="0"/>
                        <a:t> </a:t>
                      </a:r>
                      <a:r>
                        <a:rPr lang="en-US" sz="1800" baseline="0" dirty="0" err="1"/>
                        <a:t>đổi</a:t>
                      </a:r>
                      <a:endParaRPr lang="vi-VN" sz="1800" dirty="0"/>
                    </a:p>
                  </a:txBody>
                  <a:tcPr anchor="ctr"/>
                </a:tc>
                <a:extLst>
                  <a:ext uri="{0D108BD9-81ED-4DB2-BD59-A6C34878D82A}">
                    <a16:rowId xmlns="" xmlns:a16="http://schemas.microsoft.com/office/drawing/2014/main" val="961734533"/>
                  </a:ext>
                </a:extLst>
              </a:tr>
              <a:tr h="951277">
                <a:tc>
                  <a:txBody>
                    <a:bodyPr/>
                    <a:lstStyle/>
                    <a:p>
                      <a:pPr algn="ctr">
                        <a:spcBef>
                          <a:spcPts val="200"/>
                        </a:spcBef>
                        <a:spcAft>
                          <a:spcPts val="200"/>
                        </a:spcAft>
                      </a:pPr>
                      <a:r>
                        <a:rPr lang="en-US" sz="1800" dirty="0">
                          <a:solidFill>
                            <a:schemeClr val="bg1">
                              <a:lumMod val="50000"/>
                            </a:schemeClr>
                          </a:solidFill>
                        </a:rPr>
                        <a:t>1. </a:t>
                      </a:r>
                      <a:r>
                        <a:rPr lang="en-US" sz="1800" dirty="0" err="1">
                          <a:solidFill>
                            <a:schemeClr val="bg1">
                              <a:lumMod val="50000"/>
                            </a:schemeClr>
                          </a:solidFill>
                        </a:rPr>
                        <a:t>Bổ</a:t>
                      </a:r>
                      <a:r>
                        <a:rPr lang="en-US" sz="1800" baseline="0" dirty="0">
                          <a:solidFill>
                            <a:schemeClr val="bg1">
                              <a:lumMod val="50000"/>
                            </a:schemeClr>
                          </a:solidFill>
                        </a:rPr>
                        <a:t> sung </a:t>
                      </a:r>
                      <a:r>
                        <a:rPr lang="en-US" sz="1800" baseline="0" dirty="0" err="1">
                          <a:solidFill>
                            <a:schemeClr val="bg1">
                              <a:lumMod val="50000"/>
                            </a:schemeClr>
                          </a:solidFill>
                        </a:rPr>
                        <a:t>môn</a:t>
                      </a:r>
                      <a:r>
                        <a:rPr lang="en-US" sz="1800" baseline="0" dirty="0">
                          <a:solidFill>
                            <a:schemeClr val="bg1">
                              <a:lumMod val="50000"/>
                            </a:schemeClr>
                          </a:solidFill>
                        </a:rPr>
                        <a:t> </a:t>
                      </a:r>
                      <a:r>
                        <a:rPr lang="en-US" sz="1800" baseline="0" dirty="0" err="1">
                          <a:solidFill>
                            <a:schemeClr val="bg1">
                              <a:lumMod val="50000"/>
                            </a:schemeClr>
                          </a:solidFill>
                        </a:rPr>
                        <a:t>tiếng</a:t>
                      </a:r>
                      <a:r>
                        <a:rPr lang="en-US" sz="1800" baseline="0" dirty="0">
                          <a:solidFill>
                            <a:schemeClr val="bg1">
                              <a:lumMod val="50000"/>
                            </a:schemeClr>
                          </a:solidFill>
                        </a:rPr>
                        <a:t> </a:t>
                      </a:r>
                      <a:r>
                        <a:rPr lang="en-US" sz="1800" baseline="0" dirty="0" err="1">
                          <a:solidFill>
                            <a:schemeClr val="bg1">
                              <a:lumMod val="50000"/>
                            </a:schemeClr>
                          </a:solidFill>
                        </a:rPr>
                        <a:t>Hàn</a:t>
                      </a:r>
                      <a:endParaRPr lang="vi-VN" sz="1800" dirty="0">
                        <a:solidFill>
                          <a:schemeClr val="bg1">
                            <a:lumMod val="50000"/>
                          </a:schemeClr>
                        </a:solidFill>
                      </a:endParaRPr>
                    </a:p>
                  </a:txBody>
                  <a:tcPr anchor="ctr"/>
                </a:tc>
                <a:tc>
                  <a:txBody>
                    <a:bodyPr/>
                    <a:lstStyle/>
                    <a:p>
                      <a:pPr>
                        <a:spcBef>
                          <a:spcPts val="200"/>
                        </a:spcBef>
                        <a:spcAft>
                          <a:spcPts val="200"/>
                        </a:spcAft>
                      </a:pPr>
                      <a:r>
                        <a:rPr lang="en-US" sz="2000" dirty="0">
                          <a:solidFill>
                            <a:schemeClr val="accent2">
                              <a:lumMod val="75000"/>
                            </a:schemeClr>
                          </a:solidFill>
                        </a:rPr>
                        <a:t>Cho </a:t>
                      </a:r>
                      <a:r>
                        <a:rPr lang="en-US" sz="2000" dirty="0" err="1">
                          <a:solidFill>
                            <a:schemeClr val="accent2">
                              <a:lumMod val="75000"/>
                            </a:schemeClr>
                          </a:solidFill>
                        </a:rPr>
                        <a:t>phép</a:t>
                      </a:r>
                      <a:r>
                        <a:rPr lang="en-US" sz="2000" baseline="0" dirty="0">
                          <a:solidFill>
                            <a:schemeClr val="accent2">
                              <a:lumMod val="75000"/>
                            </a:schemeClr>
                          </a:solidFill>
                        </a:rPr>
                        <a:t> </a:t>
                      </a:r>
                      <a:r>
                        <a:rPr lang="en-US" sz="2000" baseline="0" dirty="0" err="1">
                          <a:solidFill>
                            <a:schemeClr val="accent2">
                              <a:lumMod val="75000"/>
                            </a:schemeClr>
                          </a:solidFill>
                        </a:rPr>
                        <a:t>đăng</a:t>
                      </a:r>
                      <a:r>
                        <a:rPr lang="en-US" sz="2000" baseline="0" dirty="0">
                          <a:solidFill>
                            <a:schemeClr val="accent2">
                              <a:lumMod val="75000"/>
                            </a:schemeClr>
                          </a:solidFill>
                        </a:rPr>
                        <a:t> </a:t>
                      </a:r>
                      <a:r>
                        <a:rPr lang="en-US" sz="2000" baseline="0" dirty="0" err="1">
                          <a:solidFill>
                            <a:schemeClr val="accent2">
                              <a:lumMod val="75000"/>
                            </a:schemeClr>
                          </a:solidFill>
                        </a:rPr>
                        <a:t>ký</a:t>
                      </a:r>
                      <a:r>
                        <a:rPr lang="en-US" sz="2000" baseline="0" dirty="0">
                          <a:solidFill>
                            <a:schemeClr val="accent2">
                              <a:lumMod val="75000"/>
                            </a:schemeClr>
                          </a:solidFill>
                        </a:rPr>
                        <a:t> </a:t>
                      </a:r>
                      <a:r>
                        <a:rPr lang="en-US" sz="2000" baseline="0" dirty="0" err="1">
                          <a:solidFill>
                            <a:schemeClr val="accent2">
                              <a:lumMod val="75000"/>
                            </a:schemeClr>
                          </a:solidFill>
                        </a:rPr>
                        <a:t>dự</a:t>
                      </a:r>
                      <a:r>
                        <a:rPr lang="en-US" sz="2000" baseline="0" dirty="0">
                          <a:solidFill>
                            <a:schemeClr val="accent2">
                              <a:lumMod val="75000"/>
                            </a:schemeClr>
                          </a:solidFill>
                        </a:rPr>
                        <a:t> </a:t>
                      </a:r>
                      <a:r>
                        <a:rPr lang="en-US" sz="2000" baseline="0" dirty="0" err="1">
                          <a:solidFill>
                            <a:schemeClr val="accent2">
                              <a:lumMod val="75000"/>
                            </a:schemeClr>
                          </a:solidFill>
                        </a:rPr>
                        <a:t>thi</a:t>
                      </a:r>
                      <a:r>
                        <a:rPr lang="en-US" sz="2000" baseline="0" dirty="0">
                          <a:solidFill>
                            <a:schemeClr val="accent2">
                              <a:lumMod val="75000"/>
                            </a:schemeClr>
                          </a:solidFill>
                        </a:rPr>
                        <a:t>, </a:t>
                      </a:r>
                      <a:r>
                        <a:rPr lang="en-US" sz="2000" baseline="0" dirty="0" err="1">
                          <a:solidFill>
                            <a:schemeClr val="accent2">
                              <a:lumMod val="75000"/>
                            </a:schemeClr>
                          </a:solidFill>
                        </a:rPr>
                        <a:t>xét</a:t>
                      </a:r>
                      <a:r>
                        <a:rPr lang="en-US" sz="2000" baseline="0" dirty="0">
                          <a:solidFill>
                            <a:schemeClr val="accent2">
                              <a:lumMod val="75000"/>
                            </a:schemeClr>
                          </a:solidFill>
                        </a:rPr>
                        <a:t> </a:t>
                      </a:r>
                      <a:r>
                        <a:rPr lang="en-US" sz="2000" baseline="0" dirty="0" err="1">
                          <a:solidFill>
                            <a:schemeClr val="accent2">
                              <a:lumMod val="75000"/>
                            </a:schemeClr>
                          </a:solidFill>
                        </a:rPr>
                        <a:t>tuyển</a:t>
                      </a:r>
                      <a:r>
                        <a:rPr lang="en-US" sz="2000" baseline="0" dirty="0">
                          <a:solidFill>
                            <a:schemeClr val="accent2">
                              <a:lumMod val="75000"/>
                            </a:schemeClr>
                          </a:solidFill>
                        </a:rPr>
                        <a:t> </a:t>
                      </a:r>
                      <a:r>
                        <a:rPr lang="en-US" sz="2000" baseline="0" err="1">
                          <a:solidFill>
                            <a:schemeClr val="accent2">
                              <a:lumMod val="75000"/>
                            </a:schemeClr>
                          </a:solidFill>
                        </a:rPr>
                        <a:t>sinh</a:t>
                      </a:r>
                      <a:r>
                        <a:rPr lang="en-US" sz="2000" baseline="0">
                          <a:solidFill>
                            <a:schemeClr val="accent2">
                              <a:lumMod val="75000"/>
                            </a:schemeClr>
                          </a:solidFill>
                        </a:rPr>
                        <a:t> </a:t>
                      </a:r>
                      <a:r>
                        <a:rPr lang="en-US" sz="2000" b="1" i="1" baseline="0" smtClean="0">
                          <a:solidFill>
                            <a:schemeClr val="accent2">
                              <a:lumMod val="75000"/>
                            </a:schemeClr>
                          </a:solidFill>
                        </a:rPr>
                        <a:t>môn </a:t>
                      </a:r>
                      <a:r>
                        <a:rPr lang="en-US" sz="2000" b="1" i="1" baseline="0" err="1">
                          <a:solidFill>
                            <a:schemeClr val="accent2">
                              <a:lumMod val="75000"/>
                            </a:schemeClr>
                          </a:solidFill>
                        </a:rPr>
                        <a:t>tiếng</a:t>
                      </a:r>
                      <a:r>
                        <a:rPr lang="en-US" sz="2000" b="1" i="1" baseline="0">
                          <a:solidFill>
                            <a:schemeClr val="accent2">
                              <a:lumMod val="75000"/>
                            </a:schemeClr>
                          </a:solidFill>
                        </a:rPr>
                        <a:t> </a:t>
                      </a:r>
                      <a:r>
                        <a:rPr lang="en-US" sz="2000" b="1" i="1" baseline="0" smtClean="0">
                          <a:solidFill>
                            <a:schemeClr val="accent2">
                              <a:lumMod val="75000"/>
                            </a:schemeClr>
                          </a:solidFill>
                        </a:rPr>
                        <a:t>Hàn</a:t>
                      </a:r>
                      <a:r>
                        <a:rPr lang="en-US" sz="2000" baseline="0" smtClean="0">
                          <a:solidFill>
                            <a:schemeClr val="accent2">
                              <a:lumMod val="75000"/>
                            </a:schemeClr>
                          </a:solidFill>
                        </a:rPr>
                        <a:t>;</a:t>
                      </a:r>
                      <a:endParaRPr lang="en-US" sz="2000" baseline="0" dirty="0">
                        <a:solidFill>
                          <a:schemeClr val="accent2">
                            <a:lumMod val="75000"/>
                          </a:schemeClr>
                        </a:solidFill>
                      </a:endParaRPr>
                    </a:p>
                    <a:p>
                      <a:pPr>
                        <a:spcBef>
                          <a:spcPts val="200"/>
                        </a:spcBef>
                        <a:spcAft>
                          <a:spcPts val="200"/>
                        </a:spcAft>
                      </a:pPr>
                      <a:r>
                        <a:rPr lang="en-US" sz="2000" baseline="0" dirty="0" err="1">
                          <a:solidFill>
                            <a:schemeClr val="accent2">
                              <a:lumMod val="75000"/>
                            </a:schemeClr>
                          </a:solidFill>
                        </a:rPr>
                        <a:t>Modul</a:t>
                      </a:r>
                      <a:r>
                        <a:rPr lang="en-US" sz="2000" baseline="0" dirty="0">
                          <a:solidFill>
                            <a:schemeClr val="accent2">
                              <a:lumMod val="75000"/>
                            </a:schemeClr>
                          </a:solidFill>
                        </a:rPr>
                        <a:t> </a:t>
                      </a:r>
                      <a:r>
                        <a:rPr lang="en-US" sz="2000" baseline="0" dirty="0" err="1">
                          <a:solidFill>
                            <a:schemeClr val="accent2">
                              <a:lumMod val="75000"/>
                            </a:schemeClr>
                          </a:solidFill>
                        </a:rPr>
                        <a:t>các</a:t>
                      </a:r>
                      <a:r>
                        <a:rPr lang="en-US" sz="2000" baseline="0" dirty="0">
                          <a:solidFill>
                            <a:schemeClr val="accent2">
                              <a:lumMod val="75000"/>
                            </a:schemeClr>
                          </a:solidFill>
                        </a:rPr>
                        <a:t> </a:t>
                      </a:r>
                      <a:r>
                        <a:rPr lang="en-US" sz="2000" baseline="0" dirty="0" err="1">
                          <a:solidFill>
                            <a:schemeClr val="accent2">
                              <a:lumMod val="75000"/>
                            </a:schemeClr>
                          </a:solidFill>
                        </a:rPr>
                        <a:t>chức</a:t>
                      </a:r>
                      <a:r>
                        <a:rPr lang="en-US" sz="2000" baseline="0" dirty="0">
                          <a:solidFill>
                            <a:schemeClr val="accent2">
                              <a:lumMod val="75000"/>
                            </a:schemeClr>
                          </a:solidFill>
                        </a:rPr>
                        <a:t> </a:t>
                      </a:r>
                      <a:r>
                        <a:rPr lang="en-US" sz="2000" baseline="0" dirty="0" err="1">
                          <a:solidFill>
                            <a:schemeClr val="accent2">
                              <a:lumMod val="75000"/>
                            </a:schemeClr>
                          </a:solidFill>
                        </a:rPr>
                        <a:t>năng</a:t>
                      </a:r>
                      <a:r>
                        <a:rPr lang="en-US" sz="2000" baseline="0" dirty="0">
                          <a:solidFill>
                            <a:schemeClr val="accent2">
                              <a:lumMod val="75000"/>
                            </a:schemeClr>
                          </a:solidFill>
                        </a:rPr>
                        <a:t> </a:t>
                      </a:r>
                      <a:r>
                        <a:rPr lang="en-US" sz="2000" baseline="0" dirty="0" err="1">
                          <a:solidFill>
                            <a:schemeClr val="accent2">
                              <a:lumMod val="75000"/>
                            </a:schemeClr>
                          </a:solidFill>
                        </a:rPr>
                        <a:t>thay</a:t>
                      </a:r>
                      <a:r>
                        <a:rPr lang="en-US" sz="2000" baseline="0" dirty="0">
                          <a:solidFill>
                            <a:schemeClr val="accent2">
                              <a:lumMod val="75000"/>
                            </a:schemeClr>
                          </a:solidFill>
                        </a:rPr>
                        <a:t> </a:t>
                      </a:r>
                      <a:r>
                        <a:rPr lang="en-US" sz="2000" baseline="0" dirty="0" err="1">
                          <a:solidFill>
                            <a:schemeClr val="accent2">
                              <a:lumMod val="75000"/>
                            </a:schemeClr>
                          </a:solidFill>
                        </a:rPr>
                        <a:t>đổi</a:t>
                      </a:r>
                      <a:r>
                        <a:rPr lang="en-US" sz="2000" baseline="0" dirty="0">
                          <a:solidFill>
                            <a:schemeClr val="accent2">
                              <a:lumMod val="75000"/>
                            </a:schemeClr>
                          </a:solidFill>
                        </a:rPr>
                        <a:t>: QL </a:t>
                      </a:r>
                      <a:r>
                        <a:rPr lang="en-US" sz="2000" baseline="0" dirty="0" err="1">
                          <a:solidFill>
                            <a:schemeClr val="accent2">
                              <a:lumMod val="75000"/>
                            </a:schemeClr>
                          </a:solidFill>
                        </a:rPr>
                        <a:t>Phiếu</a:t>
                      </a:r>
                      <a:r>
                        <a:rPr lang="en-US" sz="2000" baseline="0" dirty="0">
                          <a:solidFill>
                            <a:schemeClr val="accent2">
                              <a:lumMod val="75000"/>
                            </a:schemeClr>
                          </a:solidFill>
                        </a:rPr>
                        <a:t> </a:t>
                      </a:r>
                      <a:r>
                        <a:rPr lang="en-US" sz="2000" baseline="0" dirty="0" err="1">
                          <a:solidFill>
                            <a:schemeClr val="accent2">
                              <a:lumMod val="75000"/>
                            </a:schemeClr>
                          </a:solidFill>
                        </a:rPr>
                        <a:t>đăng</a:t>
                      </a:r>
                      <a:r>
                        <a:rPr lang="en-US" sz="2000" baseline="0" dirty="0">
                          <a:solidFill>
                            <a:schemeClr val="accent2">
                              <a:lumMod val="75000"/>
                            </a:schemeClr>
                          </a:solidFill>
                        </a:rPr>
                        <a:t> </a:t>
                      </a:r>
                      <a:r>
                        <a:rPr lang="en-US" sz="2000" baseline="0" dirty="0" err="1">
                          <a:solidFill>
                            <a:schemeClr val="accent2">
                              <a:lumMod val="75000"/>
                            </a:schemeClr>
                          </a:solidFill>
                        </a:rPr>
                        <a:t>ký</a:t>
                      </a:r>
                      <a:r>
                        <a:rPr lang="en-US" sz="2000" baseline="0" dirty="0">
                          <a:solidFill>
                            <a:schemeClr val="accent2">
                              <a:lumMod val="75000"/>
                            </a:schemeClr>
                          </a:solidFill>
                        </a:rPr>
                        <a:t>, </a:t>
                      </a:r>
                      <a:r>
                        <a:rPr lang="en-US" sz="2000" baseline="0" dirty="0" err="1">
                          <a:solidFill>
                            <a:schemeClr val="accent2">
                              <a:lumMod val="75000"/>
                            </a:schemeClr>
                          </a:solidFill>
                        </a:rPr>
                        <a:t>Tổ</a:t>
                      </a:r>
                      <a:r>
                        <a:rPr lang="en-US" sz="2000" baseline="0" dirty="0">
                          <a:solidFill>
                            <a:schemeClr val="accent2">
                              <a:lumMod val="75000"/>
                            </a:schemeClr>
                          </a:solidFill>
                        </a:rPr>
                        <a:t> </a:t>
                      </a:r>
                      <a:r>
                        <a:rPr lang="en-US" sz="2000" baseline="0" dirty="0" err="1">
                          <a:solidFill>
                            <a:schemeClr val="accent2">
                              <a:lumMod val="75000"/>
                            </a:schemeClr>
                          </a:solidFill>
                        </a:rPr>
                        <a:t>chức</a:t>
                      </a:r>
                      <a:r>
                        <a:rPr lang="en-US" sz="2000" baseline="0" dirty="0">
                          <a:solidFill>
                            <a:schemeClr val="accent2">
                              <a:lumMod val="75000"/>
                            </a:schemeClr>
                          </a:solidFill>
                        </a:rPr>
                        <a:t> </a:t>
                      </a:r>
                      <a:r>
                        <a:rPr lang="en-US" sz="2000" baseline="0" dirty="0" err="1">
                          <a:solidFill>
                            <a:schemeClr val="accent2">
                              <a:lumMod val="75000"/>
                            </a:schemeClr>
                          </a:solidFill>
                        </a:rPr>
                        <a:t>thi</a:t>
                      </a:r>
                      <a:r>
                        <a:rPr lang="en-US" sz="2000" baseline="0" dirty="0">
                          <a:solidFill>
                            <a:schemeClr val="accent2">
                              <a:lumMod val="75000"/>
                            </a:schemeClr>
                          </a:solidFill>
                        </a:rPr>
                        <a:t>, </a:t>
                      </a:r>
                      <a:r>
                        <a:rPr lang="en-US" sz="2000" baseline="0" dirty="0" err="1">
                          <a:solidFill>
                            <a:schemeClr val="accent2">
                              <a:lumMod val="75000"/>
                            </a:schemeClr>
                          </a:solidFill>
                        </a:rPr>
                        <a:t>Xét</a:t>
                      </a:r>
                      <a:r>
                        <a:rPr lang="en-US" sz="2000" baseline="0" dirty="0">
                          <a:solidFill>
                            <a:schemeClr val="accent2">
                              <a:lumMod val="75000"/>
                            </a:schemeClr>
                          </a:solidFill>
                        </a:rPr>
                        <a:t> </a:t>
                      </a:r>
                      <a:r>
                        <a:rPr lang="en-US" sz="2000" baseline="0" dirty="0" err="1">
                          <a:solidFill>
                            <a:schemeClr val="accent2">
                              <a:lumMod val="75000"/>
                            </a:schemeClr>
                          </a:solidFill>
                        </a:rPr>
                        <a:t>tốt</a:t>
                      </a:r>
                      <a:r>
                        <a:rPr lang="en-US" sz="2000" baseline="0" dirty="0">
                          <a:solidFill>
                            <a:schemeClr val="accent2">
                              <a:lumMod val="75000"/>
                            </a:schemeClr>
                          </a:solidFill>
                        </a:rPr>
                        <a:t> </a:t>
                      </a:r>
                      <a:r>
                        <a:rPr lang="en-US" sz="2000" baseline="0" dirty="0" err="1">
                          <a:solidFill>
                            <a:schemeClr val="accent2">
                              <a:lumMod val="75000"/>
                            </a:schemeClr>
                          </a:solidFill>
                        </a:rPr>
                        <a:t>nghiệp</a:t>
                      </a:r>
                      <a:r>
                        <a:rPr lang="en-US" sz="2000" baseline="0" dirty="0">
                          <a:solidFill>
                            <a:schemeClr val="accent2">
                              <a:lumMod val="75000"/>
                            </a:schemeClr>
                          </a:solidFill>
                        </a:rPr>
                        <a:t>, </a:t>
                      </a:r>
                      <a:r>
                        <a:rPr lang="en-US" sz="2000" baseline="0" dirty="0" err="1">
                          <a:solidFill>
                            <a:schemeClr val="accent2">
                              <a:lumMod val="75000"/>
                            </a:schemeClr>
                          </a:solidFill>
                        </a:rPr>
                        <a:t>Xét</a:t>
                      </a:r>
                      <a:r>
                        <a:rPr lang="en-US" sz="2000" baseline="0" dirty="0">
                          <a:solidFill>
                            <a:schemeClr val="accent2">
                              <a:lumMod val="75000"/>
                            </a:schemeClr>
                          </a:solidFill>
                        </a:rPr>
                        <a:t> </a:t>
                      </a:r>
                      <a:r>
                        <a:rPr lang="en-US" sz="2000" baseline="0" err="1">
                          <a:solidFill>
                            <a:schemeClr val="accent2">
                              <a:lumMod val="75000"/>
                            </a:schemeClr>
                          </a:solidFill>
                        </a:rPr>
                        <a:t>tuyển</a:t>
                      </a:r>
                      <a:r>
                        <a:rPr lang="en-US" sz="2000" baseline="0">
                          <a:solidFill>
                            <a:schemeClr val="accent2">
                              <a:lumMod val="75000"/>
                            </a:schemeClr>
                          </a:solidFill>
                        </a:rPr>
                        <a:t> </a:t>
                      </a:r>
                      <a:r>
                        <a:rPr lang="en-US" sz="2000" baseline="0" smtClean="0">
                          <a:solidFill>
                            <a:schemeClr val="accent2">
                              <a:lumMod val="75000"/>
                            </a:schemeClr>
                          </a:solidFill>
                        </a:rPr>
                        <a:t>sinh.</a:t>
                      </a:r>
                      <a:endParaRPr lang="vi-VN" sz="2000" dirty="0">
                        <a:solidFill>
                          <a:schemeClr val="accent2">
                            <a:lumMod val="75000"/>
                          </a:schemeClr>
                        </a:solidFill>
                      </a:endParaRPr>
                    </a:p>
                  </a:txBody>
                  <a:tcPr anchor="ctr"/>
                </a:tc>
                <a:extLst>
                  <a:ext uri="{0D108BD9-81ED-4DB2-BD59-A6C34878D82A}">
                    <a16:rowId xmlns="" xmlns:a16="http://schemas.microsoft.com/office/drawing/2014/main" val="2292442606"/>
                  </a:ext>
                </a:extLst>
              </a:tr>
              <a:tr h="889505">
                <a:tc>
                  <a:txBody>
                    <a:bodyPr/>
                    <a:lstStyle/>
                    <a:p>
                      <a:pPr algn="ctr">
                        <a:spcBef>
                          <a:spcPts val="200"/>
                        </a:spcBef>
                        <a:spcAft>
                          <a:spcPts val="200"/>
                        </a:spcAft>
                      </a:pPr>
                      <a:r>
                        <a:rPr lang="en-US" sz="1800" dirty="0">
                          <a:solidFill>
                            <a:schemeClr val="bg1">
                              <a:lumMod val="50000"/>
                            </a:schemeClr>
                          </a:solidFill>
                        </a:rPr>
                        <a:t>2. </a:t>
                      </a:r>
                      <a:r>
                        <a:rPr lang="en-US" sz="1800" dirty="0" err="1">
                          <a:solidFill>
                            <a:schemeClr val="bg1">
                              <a:lumMod val="50000"/>
                            </a:schemeClr>
                          </a:solidFill>
                        </a:rPr>
                        <a:t>Đăng</a:t>
                      </a:r>
                      <a:r>
                        <a:rPr lang="en-US" sz="1800" baseline="0" dirty="0">
                          <a:solidFill>
                            <a:schemeClr val="bg1">
                              <a:lumMod val="50000"/>
                            </a:schemeClr>
                          </a:solidFill>
                        </a:rPr>
                        <a:t> </a:t>
                      </a:r>
                      <a:r>
                        <a:rPr lang="en-US" sz="1800" baseline="0" dirty="0" err="1">
                          <a:solidFill>
                            <a:schemeClr val="bg1">
                              <a:lumMod val="50000"/>
                            </a:schemeClr>
                          </a:solidFill>
                        </a:rPr>
                        <a:t>ký</a:t>
                      </a:r>
                      <a:r>
                        <a:rPr lang="en-US" sz="1800" baseline="0" dirty="0">
                          <a:solidFill>
                            <a:schemeClr val="bg1">
                              <a:lumMod val="50000"/>
                            </a:schemeClr>
                          </a:solidFill>
                        </a:rPr>
                        <a:t> </a:t>
                      </a:r>
                      <a:r>
                        <a:rPr lang="en-US" sz="1800" baseline="0" dirty="0" err="1">
                          <a:solidFill>
                            <a:schemeClr val="bg1">
                              <a:lumMod val="50000"/>
                            </a:schemeClr>
                          </a:solidFill>
                        </a:rPr>
                        <a:t>nguyện</a:t>
                      </a:r>
                      <a:r>
                        <a:rPr lang="en-US" sz="1800" baseline="0" dirty="0">
                          <a:solidFill>
                            <a:schemeClr val="bg1">
                              <a:lumMod val="50000"/>
                            </a:schemeClr>
                          </a:solidFill>
                        </a:rPr>
                        <a:t> </a:t>
                      </a:r>
                      <a:r>
                        <a:rPr lang="en-US" sz="1800" baseline="0" dirty="0" err="1">
                          <a:solidFill>
                            <a:schemeClr val="bg1">
                              <a:lumMod val="50000"/>
                            </a:schemeClr>
                          </a:solidFill>
                        </a:rPr>
                        <a:t>vọng</a:t>
                      </a:r>
                      <a:r>
                        <a:rPr lang="en-US" sz="1800" baseline="0" dirty="0">
                          <a:solidFill>
                            <a:schemeClr val="bg1">
                              <a:lumMod val="50000"/>
                            </a:schemeClr>
                          </a:solidFill>
                        </a:rPr>
                        <a:t> </a:t>
                      </a:r>
                      <a:r>
                        <a:rPr lang="en-US" sz="1800" baseline="0" dirty="0" err="1">
                          <a:solidFill>
                            <a:schemeClr val="bg1">
                              <a:lumMod val="50000"/>
                            </a:schemeClr>
                          </a:solidFill>
                        </a:rPr>
                        <a:t>xét</a:t>
                      </a:r>
                      <a:r>
                        <a:rPr lang="en-US" sz="1800" baseline="0" dirty="0">
                          <a:solidFill>
                            <a:schemeClr val="bg1">
                              <a:lumMod val="50000"/>
                            </a:schemeClr>
                          </a:solidFill>
                        </a:rPr>
                        <a:t> </a:t>
                      </a:r>
                      <a:r>
                        <a:rPr lang="en-US" sz="1800" baseline="0" dirty="0" err="1">
                          <a:solidFill>
                            <a:schemeClr val="bg1">
                              <a:lumMod val="50000"/>
                            </a:schemeClr>
                          </a:solidFill>
                        </a:rPr>
                        <a:t>tuyển</a:t>
                      </a:r>
                      <a:endParaRPr lang="en-US" sz="1800" baseline="0" dirty="0">
                        <a:solidFill>
                          <a:schemeClr val="bg1">
                            <a:lumMod val="50000"/>
                          </a:schemeClr>
                        </a:solidFill>
                      </a:endParaRPr>
                    </a:p>
                  </a:txBody>
                  <a:tcPr anchor="ctr"/>
                </a:tc>
                <a:tc>
                  <a:txBody>
                    <a:bodyPr/>
                    <a:lstStyle/>
                    <a:p>
                      <a:pPr algn="just">
                        <a:spcBef>
                          <a:spcPts val="200"/>
                        </a:spcBef>
                        <a:spcAft>
                          <a:spcPts val="200"/>
                        </a:spcAft>
                      </a:pPr>
                      <a:r>
                        <a:rPr lang="en-US" sz="2000" dirty="0" err="1">
                          <a:solidFill>
                            <a:schemeClr val="accent2">
                              <a:lumMod val="75000"/>
                            </a:schemeClr>
                          </a:solidFill>
                        </a:rPr>
                        <a:t>Thí</a:t>
                      </a:r>
                      <a:r>
                        <a:rPr lang="en-US" sz="2000" baseline="0" dirty="0">
                          <a:solidFill>
                            <a:schemeClr val="accent2">
                              <a:lumMod val="75000"/>
                            </a:schemeClr>
                          </a:solidFill>
                        </a:rPr>
                        <a:t> </a:t>
                      </a:r>
                      <a:r>
                        <a:rPr lang="en-US" sz="2000" baseline="0" dirty="0" err="1">
                          <a:solidFill>
                            <a:schemeClr val="accent2">
                              <a:lumMod val="75000"/>
                            </a:schemeClr>
                          </a:solidFill>
                        </a:rPr>
                        <a:t>sinh</a:t>
                      </a:r>
                      <a:r>
                        <a:rPr lang="en-US" sz="2000" baseline="0" dirty="0">
                          <a:solidFill>
                            <a:schemeClr val="accent2">
                              <a:lumMod val="75000"/>
                            </a:schemeClr>
                          </a:solidFill>
                        </a:rPr>
                        <a:t> </a:t>
                      </a:r>
                      <a:r>
                        <a:rPr lang="en-US" sz="2000" baseline="0" dirty="0" err="1">
                          <a:solidFill>
                            <a:schemeClr val="accent2">
                              <a:lumMod val="75000"/>
                            </a:schemeClr>
                          </a:solidFill>
                        </a:rPr>
                        <a:t>được</a:t>
                      </a:r>
                      <a:r>
                        <a:rPr lang="en-US" sz="2000" baseline="0" dirty="0">
                          <a:solidFill>
                            <a:schemeClr val="accent2">
                              <a:lumMod val="75000"/>
                            </a:schemeClr>
                          </a:solidFill>
                        </a:rPr>
                        <a:t> </a:t>
                      </a:r>
                      <a:r>
                        <a:rPr lang="en-US" sz="2000" baseline="0" dirty="0" err="1">
                          <a:solidFill>
                            <a:schemeClr val="accent2">
                              <a:lumMod val="75000"/>
                            </a:schemeClr>
                          </a:solidFill>
                        </a:rPr>
                        <a:t>lựa</a:t>
                      </a:r>
                      <a:r>
                        <a:rPr lang="en-US" sz="2000" baseline="0" dirty="0">
                          <a:solidFill>
                            <a:schemeClr val="accent2">
                              <a:lumMod val="75000"/>
                            </a:schemeClr>
                          </a:solidFill>
                        </a:rPr>
                        <a:t> </a:t>
                      </a:r>
                      <a:r>
                        <a:rPr lang="en-US" sz="2000" baseline="0" dirty="0" err="1">
                          <a:solidFill>
                            <a:schemeClr val="accent2">
                              <a:lumMod val="75000"/>
                            </a:schemeClr>
                          </a:solidFill>
                        </a:rPr>
                        <a:t>chọn</a:t>
                      </a:r>
                      <a:r>
                        <a:rPr lang="en-US" sz="2000" baseline="0" dirty="0">
                          <a:solidFill>
                            <a:schemeClr val="accent2">
                              <a:lumMod val="75000"/>
                            </a:schemeClr>
                          </a:solidFill>
                        </a:rPr>
                        <a:t> </a:t>
                      </a:r>
                      <a:r>
                        <a:rPr lang="en-US" sz="2000" baseline="0" dirty="0" err="1">
                          <a:solidFill>
                            <a:schemeClr val="accent2">
                              <a:lumMod val="75000"/>
                            </a:schemeClr>
                          </a:solidFill>
                        </a:rPr>
                        <a:t>đăng</a:t>
                      </a:r>
                      <a:r>
                        <a:rPr lang="en-US" sz="2000" baseline="0" dirty="0">
                          <a:solidFill>
                            <a:schemeClr val="accent2">
                              <a:lumMod val="75000"/>
                            </a:schemeClr>
                          </a:solidFill>
                        </a:rPr>
                        <a:t> </a:t>
                      </a:r>
                      <a:r>
                        <a:rPr lang="en-US" sz="2000" baseline="0" dirty="0" err="1">
                          <a:solidFill>
                            <a:schemeClr val="accent2">
                              <a:lumMod val="75000"/>
                            </a:schemeClr>
                          </a:solidFill>
                        </a:rPr>
                        <a:t>ký</a:t>
                      </a:r>
                      <a:r>
                        <a:rPr lang="en-US" sz="2000" baseline="0" dirty="0">
                          <a:solidFill>
                            <a:schemeClr val="accent2">
                              <a:lumMod val="75000"/>
                            </a:schemeClr>
                          </a:solidFill>
                        </a:rPr>
                        <a:t> </a:t>
                      </a:r>
                      <a:r>
                        <a:rPr lang="en-US" sz="2000" baseline="0" dirty="0" err="1">
                          <a:solidFill>
                            <a:schemeClr val="accent2">
                              <a:lumMod val="75000"/>
                            </a:schemeClr>
                          </a:solidFill>
                        </a:rPr>
                        <a:t>nguyện</a:t>
                      </a:r>
                      <a:r>
                        <a:rPr lang="en-US" sz="2000" baseline="0" dirty="0">
                          <a:solidFill>
                            <a:schemeClr val="accent2">
                              <a:lumMod val="75000"/>
                            </a:schemeClr>
                          </a:solidFill>
                        </a:rPr>
                        <a:t> </a:t>
                      </a:r>
                      <a:r>
                        <a:rPr lang="en-US" sz="2000" baseline="0" dirty="0" err="1">
                          <a:solidFill>
                            <a:schemeClr val="accent2">
                              <a:lumMod val="75000"/>
                            </a:schemeClr>
                          </a:solidFill>
                        </a:rPr>
                        <a:t>vọng</a:t>
                      </a:r>
                      <a:r>
                        <a:rPr lang="en-US" sz="2000" baseline="0" dirty="0">
                          <a:solidFill>
                            <a:schemeClr val="accent2">
                              <a:lumMod val="75000"/>
                            </a:schemeClr>
                          </a:solidFill>
                        </a:rPr>
                        <a:t> </a:t>
                      </a:r>
                      <a:r>
                        <a:rPr lang="en-US" sz="2000" b="1" i="1" baseline="0" dirty="0" err="1">
                          <a:solidFill>
                            <a:schemeClr val="accent2">
                              <a:lumMod val="75000"/>
                            </a:schemeClr>
                          </a:solidFill>
                        </a:rPr>
                        <a:t>xét</a:t>
                      </a:r>
                      <a:r>
                        <a:rPr lang="en-US" sz="2000" b="1" i="1" baseline="0" dirty="0">
                          <a:solidFill>
                            <a:schemeClr val="accent2">
                              <a:lumMod val="75000"/>
                            </a:schemeClr>
                          </a:solidFill>
                        </a:rPr>
                        <a:t> </a:t>
                      </a:r>
                      <a:r>
                        <a:rPr lang="en-US" sz="2000" b="1" i="1" baseline="0" dirty="0" err="1">
                          <a:solidFill>
                            <a:schemeClr val="accent2">
                              <a:lumMod val="75000"/>
                            </a:schemeClr>
                          </a:solidFill>
                        </a:rPr>
                        <a:t>tuyển</a:t>
                      </a:r>
                      <a:r>
                        <a:rPr lang="en-US" sz="2000" b="1" i="1" baseline="0" dirty="0">
                          <a:solidFill>
                            <a:schemeClr val="accent2">
                              <a:lumMod val="75000"/>
                            </a:schemeClr>
                          </a:solidFill>
                        </a:rPr>
                        <a:t> </a:t>
                      </a:r>
                      <a:r>
                        <a:rPr lang="en-US" sz="2000" b="1" i="1" baseline="0" dirty="0" err="1">
                          <a:solidFill>
                            <a:schemeClr val="accent2">
                              <a:lumMod val="75000"/>
                            </a:schemeClr>
                          </a:solidFill>
                        </a:rPr>
                        <a:t>bằng</a:t>
                      </a:r>
                      <a:r>
                        <a:rPr lang="en-US" sz="2000" b="1" i="1" baseline="0" dirty="0">
                          <a:solidFill>
                            <a:schemeClr val="accent2">
                              <a:lumMod val="75000"/>
                            </a:schemeClr>
                          </a:solidFill>
                        </a:rPr>
                        <a:t> </a:t>
                      </a:r>
                      <a:r>
                        <a:rPr lang="en-US" sz="2000" b="1" i="1" baseline="0" dirty="0" err="1">
                          <a:solidFill>
                            <a:schemeClr val="accent2">
                              <a:lumMod val="75000"/>
                            </a:schemeClr>
                          </a:solidFill>
                        </a:rPr>
                        <a:t>phiếu</a:t>
                      </a:r>
                      <a:r>
                        <a:rPr lang="en-US" sz="2000" b="1" i="1" baseline="0" dirty="0">
                          <a:solidFill>
                            <a:schemeClr val="accent2">
                              <a:lumMod val="75000"/>
                            </a:schemeClr>
                          </a:solidFill>
                        </a:rPr>
                        <a:t> (</a:t>
                      </a:r>
                      <a:r>
                        <a:rPr lang="en-US" sz="2000" b="1" i="1" baseline="0" dirty="0" err="1">
                          <a:solidFill>
                            <a:schemeClr val="accent2">
                              <a:lumMod val="75000"/>
                            </a:schemeClr>
                          </a:solidFill>
                        </a:rPr>
                        <a:t>Điểm</a:t>
                      </a:r>
                      <a:r>
                        <a:rPr lang="en-US" sz="2000" b="1" i="1" baseline="0" dirty="0">
                          <a:solidFill>
                            <a:schemeClr val="accent2">
                              <a:lumMod val="75000"/>
                            </a:schemeClr>
                          </a:solidFill>
                        </a:rPr>
                        <a:t> TNHS) </a:t>
                      </a:r>
                      <a:r>
                        <a:rPr lang="en-US" sz="2000" b="1" i="1" baseline="0" dirty="0" err="1">
                          <a:solidFill>
                            <a:schemeClr val="accent2">
                              <a:lumMod val="75000"/>
                            </a:schemeClr>
                          </a:solidFill>
                        </a:rPr>
                        <a:t>hoặc</a:t>
                      </a:r>
                      <a:r>
                        <a:rPr lang="en-US" sz="2000" b="1" i="1" baseline="0" dirty="0">
                          <a:solidFill>
                            <a:schemeClr val="accent2">
                              <a:lumMod val="75000"/>
                            </a:schemeClr>
                          </a:solidFill>
                        </a:rPr>
                        <a:t> </a:t>
                      </a:r>
                      <a:r>
                        <a:rPr lang="en-US" sz="2000" b="1" i="1" baseline="0" dirty="0" err="1">
                          <a:solidFill>
                            <a:schemeClr val="accent2">
                              <a:lumMod val="75000"/>
                            </a:schemeClr>
                          </a:solidFill>
                        </a:rPr>
                        <a:t>trực</a:t>
                      </a:r>
                      <a:r>
                        <a:rPr lang="en-US" sz="2000" b="1" i="1" baseline="0" dirty="0">
                          <a:solidFill>
                            <a:schemeClr val="accent2">
                              <a:lumMod val="75000"/>
                            </a:schemeClr>
                          </a:solidFill>
                        </a:rPr>
                        <a:t> </a:t>
                      </a:r>
                      <a:r>
                        <a:rPr lang="en-US" sz="2000" b="1" i="1" baseline="0" dirty="0" err="1">
                          <a:solidFill>
                            <a:schemeClr val="accent2">
                              <a:lumMod val="75000"/>
                            </a:schemeClr>
                          </a:solidFill>
                        </a:rPr>
                        <a:t>tuyến</a:t>
                      </a:r>
                      <a:r>
                        <a:rPr lang="en-US" sz="2000" baseline="0" dirty="0">
                          <a:solidFill>
                            <a:schemeClr val="accent2">
                              <a:lumMod val="75000"/>
                            </a:schemeClr>
                          </a:solidFill>
                        </a:rPr>
                        <a:t> (</a:t>
                      </a:r>
                      <a:r>
                        <a:rPr lang="en-US" sz="2000" baseline="0" dirty="0" err="1">
                          <a:solidFill>
                            <a:schemeClr val="accent2">
                              <a:lumMod val="75000"/>
                            </a:schemeClr>
                          </a:solidFill>
                        </a:rPr>
                        <a:t>dùng</a:t>
                      </a:r>
                      <a:r>
                        <a:rPr lang="en-US" sz="2000" baseline="0" dirty="0">
                          <a:solidFill>
                            <a:schemeClr val="accent2">
                              <a:lumMod val="75000"/>
                            </a:schemeClr>
                          </a:solidFill>
                        </a:rPr>
                        <a:t> </a:t>
                      </a:r>
                      <a:r>
                        <a:rPr lang="en-US" sz="2000" baseline="0" dirty="0" err="1">
                          <a:solidFill>
                            <a:schemeClr val="accent2">
                              <a:lumMod val="75000"/>
                            </a:schemeClr>
                          </a:solidFill>
                        </a:rPr>
                        <a:t>tài</a:t>
                      </a:r>
                      <a:r>
                        <a:rPr lang="en-US" sz="2000" baseline="0" dirty="0">
                          <a:solidFill>
                            <a:schemeClr val="accent2">
                              <a:lumMod val="75000"/>
                            </a:schemeClr>
                          </a:solidFill>
                        </a:rPr>
                        <a:t> </a:t>
                      </a:r>
                      <a:r>
                        <a:rPr lang="en-US" sz="2000" baseline="0" dirty="0" err="1">
                          <a:solidFill>
                            <a:schemeClr val="accent2">
                              <a:lumMod val="75000"/>
                            </a:schemeClr>
                          </a:solidFill>
                        </a:rPr>
                        <a:t>khoản</a:t>
                      </a:r>
                      <a:r>
                        <a:rPr lang="en-US" sz="2000" baseline="0" dirty="0">
                          <a:solidFill>
                            <a:schemeClr val="accent2">
                              <a:lumMod val="75000"/>
                            </a:schemeClr>
                          </a:solidFill>
                        </a:rPr>
                        <a:t> </a:t>
                      </a:r>
                      <a:r>
                        <a:rPr lang="en-US" sz="2000" baseline="0" dirty="0" err="1">
                          <a:solidFill>
                            <a:schemeClr val="accent2">
                              <a:lumMod val="75000"/>
                            </a:schemeClr>
                          </a:solidFill>
                        </a:rPr>
                        <a:t>bản</a:t>
                      </a:r>
                      <a:r>
                        <a:rPr lang="en-US" sz="2000" baseline="0" dirty="0">
                          <a:solidFill>
                            <a:schemeClr val="accent2">
                              <a:lumMod val="75000"/>
                            </a:schemeClr>
                          </a:solidFill>
                        </a:rPr>
                        <a:t> </a:t>
                      </a:r>
                      <a:r>
                        <a:rPr lang="en-US" sz="2000" baseline="0" dirty="0" err="1">
                          <a:solidFill>
                            <a:schemeClr val="accent2">
                              <a:lumMod val="75000"/>
                            </a:schemeClr>
                          </a:solidFill>
                        </a:rPr>
                        <a:t>thân</a:t>
                      </a:r>
                      <a:r>
                        <a:rPr lang="en-US" sz="2000" baseline="0" dirty="0">
                          <a:solidFill>
                            <a:schemeClr val="accent2">
                              <a:lumMod val="75000"/>
                            </a:schemeClr>
                          </a:solidFill>
                        </a:rPr>
                        <a:t>) </a:t>
                      </a:r>
                      <a:r>
                        <a:rPr lang="en-US" sz="2000" baseline="0" dirty="0" err="1">
                          <a:solidFill>
                            <a:schemeClr val="accent2">
                              <a:lumMod val="75000"/>
                            </a:schemeClr>
                          </a:solidFill>
                        </a:rPr>
                        <a:t>để</a:t>
                      </a:r>
                      <a:r>
                        <a:rPr lang="en-US" sz="2000" baseline="0" dirty="0">
                          <a:solidFill>
                            <a:schemeClr val="accent2">
                              <a:lumMod val="75000"/>
                            </a:schemeClr>
                          </a:solidFill>
                        </a:rPr>
                        <a:t> </a:t>
                      </a:r>
                      <a:r>
                        <a:rPr lang="en-US" sz="2000" baseline="0" dirty="0" err="1">
                          <a:solidFill>
                            <a:schemeClr val="accent2">
                              <a:lumMod val="75000"/>
                            </a:schemeClr>
                          </a:solidFill>
                        </a:rPr>
                        <a:t>nhập</a:t>
                      </a:r>
                      <a:r>
                        <a:rPr lang="en-US" sz="2000" baseline="0" dirty="0">
                          <a:solidFill>
                            <a:schemeClr val="accent2">
                              <a:lumMod val="75000"/>
                            </a:schemeClr>
                          </a:solidFill>
                        </a:rPr>
                        <a:t> </a:t>
                      </a:r>
                      <a:r>
                        <a:rPr lang="en-US" sz="2000" baseline="0" err="1">
                          <a:solidFill>
                            <a:schemeClr val="accent2">
                              <a:lumMod val="75000"/>
                            </a:schemeClr>
                          </a:solidFill>
                        </a:rPr>
                        <a:t>nguyện</a:t>
                      </a:r>
                      <a:r>
                        <a:rPr lang="en-US" sz="2000" baseline="0">
                          <a:solidFill>
                            <a:schemeClr val="accent2">
                              <a:lumMod val="75000"/>
                            </a:schemeClr>
                          </a:solidFill>
                        </a:rPr>
                        <a:t> </a:t>
                      </a:r>
                      <a:r>
                        <a:rPr lang="en-US" sz="2000" baseline="0" smtClean="0">
                          <a:solidFill>
                            <a:schemeClr val="accent2">
                              <a:lumMod val="75000"/>
                            </a:schemeClr>
                          </a:solidFill>
                        </a:rPr>
                        <a:t>vọng.</a:t>
                      </a:r>
                      <a:endParaRPr lang="vi-VN" sz="2000" dirty="0">
                        <a:solidFill>
                          <a:schemeClr val="accent2">
                            <a:lumMod val="75000"/>
                          </a:schemeClr>
                        </a:solidFill>
                      </a:endParaRPr>
                    </a:p>
                  </a:txBody>
                  <a:tcPr anchor="ctr"/>
                </a:tc>
                <a:extLst>
                  <a:ext uri="{0D108BD9-81ED-4DB2-BD59-A6C34878D82A}">
                    <a16:rowId xmlns="" xmlns:a16="http://schemas.microsoft.com/office/drawing/2014/main" val="4055011230"/>
                  </a:ext>
                </a:extLst>
              </a:tr>
              <a:tr h="630066">
                <a:tc>
                  <a:txBody>
                    <a:bodyPr/>
                    <a:lstStyle/>
                    <a:p>
                      <a:pPr algn="ctr">
                        <a:spcBef>
                          <a:spcPts val="200"/>
                        </a:spcBef>
                        <a:spcAft>
                          <a:spcPts val="200"/>
                        </a:spcAft>
                      </a:pPr>
                      <a:r>
                        <a:rPr lang="en-US" sz="1800" baseline="0" dirty="0">
                          <a:solidFill>
                            <a:schemeClr val="bg1">
                              <a:lumMod val="50000"/>
                            </a:schemeClr>
                          </a:solidFill>
                        </a:rPr>
                        <a:t>3. </a:t>
                      </a:r>
                      <a:r>
                        <a:rPr lang="en-US" sz="1800" baseline="0" dirty="0" err="1">
                          <a:solidFill>
                            <a:schemeClr val="bg1">
                              <a:lumMod val="50000"/>
                            </a:schemeClr>
                          </a:solidFill>
                        </a:rPr>
                        <a:t>Điều</a:t>
                      </a:r>
                      <a:r>
                        <a:rPr lang="en-US" sz="1800" baseline="0" dirty="0">
                          <a:solidFill>
                            <a:schemeClr val="bg1">
                              <a:lumMod val="50000"/>
                            </a:schemeClr>
                          </a:solidFill>
                        </a:rPr>
                        <a:t> </a:t>
                      </a:r>
                      <a:r>
                        <a:rPr lang="en-US" sz="1800" baseline="0" dirty="0" err="1">
                          <a:solidFill>
                            <a:schemeClr val="bg1">
                              <a:lumMod val="50000"/>
                            </a:schemeClr>
                          </a:solidFill>
                        </a:rPr>
                        <a:t>chỉnh</a:t>
                      </a:r>
                      <a:r>
                        <a:rPr lang="en-US" sz="1800" baseline="0" dirty="0">
                          <a:solidFill>
                            <a:schemeClr val="bg1">
                              <a:lumMod val="50000"/>
                            </a:schemeClr>
                          </a:solidFill>
                        </a:rPr>
                        <a:t> </a:t>
                      </a:r>
                      <a:r>
                        <a:rPr lang="en-US" sz="1800" baseline="0" dirty="0" err="1">
                          <a:solidFill>
                            <a:schemeClr val="bg1">
                              <a:lumMod val="50000"/>
                            </a:schemeClr>
                          </a:solidFill>
                        </a:rPr>
                        <a:t>nguyện</a:t>
                      </a:r>
                      <a:r>
                        <a:rPr lang="en-US" sz="1800" baseline="0" dirty="0">
                          <a:solidFill>
                            <a:schemeClr val="bg1">
                              <a:lumMod val="50000"/>
                            </a:schemeClr>
                          </a:solidFill>
                        </a:rPr>
                        <a:t> </a:t>
                      </a:r>
                      <a:r>
                        <a:rPr lang="en-US" sz="1800" baseline="0" dirty="0" err="1">
                          <a:solidFill>
                            <a:schemeClr val="bg1">
                              <a:lumMod val="50000"/>
                            </a:schemeClr>
                          </a:solidFill>
                        </a:rPr>
                        <a:t>vọng</a:t>
                      </a:r>
                      <a:r>
                        <a:rPr lang="en-US" sz="1800" baseline="0" dirty="0">
                          <a:solidFill>
                            <a:schemeClr val="bg1">
                              <a:lumMod val="50000"/>
                            </a:schemeClr>
                          </a:solidFill>
                        </a:rPr>
                        <a:t> </a:t>
                      </a:r>
                      <a:r>
                        <a:rPr lang="en-US" sz="1800" baseline="0" dirty="0" err="1">
                          <a:solidFill>
                            <a:schemeClr val="bg1">
                              <a:lumMod val="50000"/>
                            </a:schemeClr>
                          </a:solidFill>
                        </a:rPr>
                        <a:t>xét</a:t>
                      </a:r>
                      <a:r>
                        <a:rPr lang="en-US" sz="1800" baseline="0" dirty="0">
                          <a:solidFill>
                            <a:schemeClr val="bg1">
                              <a:lumMod val="50000"/>
                            </a:schemeClr>
                          </a:solidFill>
                        </a:rPr>
                        <a:t> </a:t>
                      </a:r>
                      <a:r>
                        <a:rPr lang="en-US" sz="1800" baseline="0" dirty="0" err="1">
                          <a:solidFill>
                            <a:schemeClr val="bg1">
                              <a:lumMod val="50000"/>
                            </a:schemeClr>
                          </a:solidFill>
                        </a:rPr>
                        <a:t>tuyển</a:t>
                      </a:r>
                      <a:endParaRPr lang="en-US" sz="1800" baseline="0" dirty="0">
                        <a:solidFill>
                          <a:schemeClr val="bg1">
                            <a:lumMod val="50000"/>
                          </a:schemeClr>
                        </a:solidFill>
                      </a:endParaRPr>
                    </a:p>
                  </a:txBody>
                  <a:tcPr anchor="ctr"/>
                </a:tc>
                <a:tc>
                  <a:txBody>
                    <a:bodyPr/>
                    <a:lstStyle/>
                    <a:p>
                      <a:pPr>
                        <a:spcBef>
                          <a:spcPts val="200"/>
                        </a:spcBef>
                        <a:spcAft>
                          <a:spcPts val="200"/>
                        </a:spcAft>
                      </a:pPr>
                      <a:r>
                        <a:rPr lang="en-US" sz="2000" dirty="0" err="1">
                          <a:solidFill>
                            <a:schemeClr val="accent2">
                              <a:lumMod val="75000"/>
                            </a:schemeClr>
                          </a:solidFill>
                        </a:rPr>
                        <a:t>Thí</a:t>
                      </a:r>
                      <a:r>
                        <a:rPr lang="en-US" sz="2000" baseline="0" dirty="0">
                          <a:solidFill>
                            <a:schemeClr val="accent2">
                              <a:lumMod val="75000"/>
                            </a:schemeClr>
                          </a:solidFill>
                        </a:rPr>
                        <a:t> </a:t>
                      </a:r>
                      <a:r>
                        <a:rPr lang="en-US" sz="2000" baseline="0" dirty="0" err="1">
                          <a:solidFill>
                            <a:schemeClr val="accent2">
                              <a:lumMod val="75000"/>
                            </a:schemeClr>
                          </a:solidFill>
                        </a:rPr>
                        <a:t>sinh</a:t>
                      </a:r>
                      <a:r>
                        <a:rPr lang="en-US" sz="2000" baseline="0" dirty="0">
                          <a:solidFill>
                            <a:schemeClr val="accent2">
                              <a:lumMod val="75000"/>
                            </a:schemeClr>
                          </a:solidFill>
                        </a:rPr>
                        <a:t> </a:t>
                      </a:r>
                      <a:r>
                        <a:rPr lang="en-US" sz="2000" baseline="0" dirty="0" err="1">
                          <a:solidFill>
                            <a:schemeClr val="accent2">
                              <a:lumMod val="75000"/>
                            </a:schemeClr>
                          </a:solidFill>
                        </a:rPr>
                        <a:t>thay</a:t>
                      </a:r>
                      <a:r>
                        <a:rPr lang="en-US" sz="2000" baseline="0" dirty="0">
                          <a:solidFill>
                            <a:schemeClr val="accent2">
                              <a:lumMod val="75000"/>
                            </a:schemeClr>
                          </a:solidFill>
                        </a:rPr>
                        <a:t> </a:t>
                      </a:r>
                      <a:r>
                        <a:rPr lang="en-US" sz="2000" baseline="0" dirty="0" err="1">
                          <a:solidFill>
                            <a:schemeClr val="accent2">
                              <a:lumMod val="75000"/>
                            </a:schemeClr>
                          </a:solidFill>
                        </a:rPr>
                        <a:t>đổi</a:t>
                      </a:r>
                      <a:r>
                        <a:rPr lang="en-US" sz="2000" baseline="0" dirty="0">
                          <a:solidFill>
                            <a:schemeClr val="accent2">
                              <a:lumMod val="75000"/>
                            </a:schemeClr>
                          </a:solidFill>
                        </a:rPr>
                        <a:t> NVXT </a:t>
                      </a:r>
                      <a:r>
                        <a:rPr lang="en-US" sz="2000" baseline="0" dirty="0" err="1">
                          <a:solidFill>
                            <a:schemeClr val="accent2">
                              <a:lumMod val="75000"/>
                            </a:schemeClr>
                          </a:solidFill>
                        </a:rPr>
                        <a:t>hoàn</a:t>
                      </a:r>
                      <a:r>
                        <a:rPr lang="en-US" sz="2000" baseline="0" dirty="0">
                          <a:solidFill>
                            <a:schemeClr val="accent2">
                              <a:lumMod val="75000"/>
                            </a:schemeClr>
                          </a:solidFill>
                        </a:rPr>
                        <a:t> </a:t>
                      </a:r>
                      <a:r>
                        <a:rPr lang="en-US" sz="2000" baseline="0" dirty="0" err="1">
                          <a:solidFill>
                            <a:schemeClr val="accent2">
                              <a:lumMod val="75000"/>
                            </a:schemeClr>
                          </a:solidFill>
                        </a:rPr>
                        <a:t>toàn</a:t>
                      </a:r>
                      <a:r>
                        <a:rPr lang="en-US" sz="2000" baseline="0" dirty="0">
                          <a:solidFill>
                            <a:schemeClr val="accent2">
                              <a:lumMod val="75000"/>
                            </a:schemeClr>
                          </a:solidFill>
                        </a:rPr>
                        <a:t> </a:t>
                      </a:r>
                      <a:r>
                        <a:rPr lang="en-US" sz="2000" baseline="0" dirty="0" err="1">
                          <a:solidFill>
                            <a:schemeClr val="accent2">
                              <a:lumMod val="75000"/>
                            </a:schemeClr>
                          </a:solidFill>
                        </a:rPr>
                        <a:t>trực</a:t>
                      </a:r>
                      <a:r>
                        <a:rPr lang="en-US" sz="2000" baseline="0" dirty="0">
                          <a:solidFill>
                            <a:schemeClr val="accent2">
                              <a:lumMod val="75000"/>
                            </a:schemeClr>
                          </a:solidFill>
                        </a:rPr>
                        <a:t> </a:t>
                      </a:r>
                      <a:r>
                        <a:rPr lang="en-US" sz="2000" baseline="0" dirty="0" err="1">
                          <a:solidFill>
                            <a:schemeClr val="accent2">
                              <a:lumMod val="75000"/>
                            </a:schemeClr>
                          </a:solidFill>
                        </a:rPr>
                        <a:t>tuyến</a:t>
                      </a:r>
                      <a:r>
                        <a:rPr lang="en-US" sz="2000" baseline="0" dirty="0">
                          <a:solidFill>
                            <a:schemeClr val="accent2">
                              <a:lumMod val="75000"/>
                            </a:schemeClr>
                          </a:solidFill>
                        </a:rPr>
                        <a:t> (3 </a:t>
                      </a:r>
                      <a:r>
                        <a:rPr lang="en-US" sz="2000" baseline="0" dirty="0" err="1">
                          <a:solidFill>
                            <a:schemeClr val="accent2">
                              <a:lumMod val="75000"/>
                            </a:schemeClr>
                          </a:solidFill>
                        </a:rPr>
                        <a:t>lần</a:t>
                      </a:r>
                      <a:r>
                        <a:rPr lang="en-US" sz="2000" baseline="0" dirty="0">
                          <a:solidFill>
                            <a:schemeClr val="accent2">
                              <a:lumMod val="75000"/>
                            </a:schemeClr>
                          </a:solidFill>
                        </a:rPr>
                        <a:t>), </a:t>
                      </a:r>
                      <a:r>
                        <a:rPr lang="en-US" sz="2000" baseline="0" dirty="0" err="1">
                          <a:solidFill>
                            <a:schemeClr val="accent2">
                              <a:lumMod val="75000"/>
                            </a:schemeClr>
                          </a:solidFill>
                        </a:rPr>
                        <a:t>Điểm</a:t>
                      </a:r>
                      <a:r>
                        <a:rPr lang="en-US" sz="2000" baseline="0" dirty="0">
                          <a:solidFill>
                            <a:schemeClr val="accent2">
                              <a:lumMod val="75000"/>
                            </a:schemeClr>
                          </a:solidFill>
                        </a:rPr>
                        <a:t> TNHS </a:t>
                      </a:r>
                      <a:r>
                        <a:rPr lang="en-US" sz="2000" baseline="0" dirty="0" err="1">
                          <a:solidFill>
                            <a:schemeClr val="accent2">
                              <a:lumMod val="75000"/>
                            </a:schemeClr>
                          </a:solidFill>
                        </a:rPr>
                        <a:t>chỉ</a:t>
                      </a:r>
                      <a:r>
                        <a:rPr lang="en-US" sz="2000" baseline="0" dirty="0">
                          <a:solidFill>
                            <a:schemeClr val="accent2">
                              <a:lumMod val="75000"/>
                            </a:schemeClr>
                          </a:solidFill>
                        </a:rPr>
                        <a:t> </a:t>
                      </a:r>
                      <a:r>
                        <a:rPr lang="en-US" sz="2000" baseline="0" dirty="0" err="1">
                          <a:solidFill>
                            <a:schemeClr val="accent2">
                              <a:lumMod val="75000"/>
                            </a:schemeClr>
                          </a:solidFill>
                        </a:rPr>
                        <a:t>điều</a:t>
                      </a:r>
                      <a:r>
                        <a:rPr lang="en-US" sz="2000" baseline="0" dirty="0">
                          <a:solidFill>
                            <a:schemeClr val="accent2">
                              <a:lumMod val="75000"/>
                            </a:schemeClr>
                          </a:solidFill>
                        </a:rPr>
                        <a:t> </a:t>
                      </a:r>
                      <a:r>
                        <a:rPr lang="en-US" sz="2000" baseline="0" dirty="0" err="1">
                          <a:solidFill>
                            <a:schemeClr val="accent2">
                              <a:lumMod val="75000"/>
                            </a:schemeClr>
                          </a:solidFill>
                        </a:rPr>
                        <a:t>chỉnh</a:t>
                      </a:r>
                      <a:r>
                        <a:rPr lang="en-US" sz="2000" baseline="0" dirty="0">
                          <a:solidFill>
                            <a:schemeClr val="accent2">
                              <a:lumMod val="75000"/>
                            </a:schemeClr>
                          </a:solidFill>
                        </a:rPr>
                        <a:t> </a:t>
                      </a:r>
                      <a:r>
                        <a:rPr lang="en-US" sz="2000" baseline="0" dirty="0" err="1">
                          <a:solidFill>
                            <a:schemeClr val="accent2">
                              <a:lumMod val="75000"/>
                            </a:schemeClr>
                          </a:solidFill>
                        </a:rPr>
                        <a:t>thông</a:t>
                      </a:r>
                      <a:r>
                        <a:rPr lang="en-US" sz="2000" baseline="0" dirty="0">
                          <a:solidFill>
                            <a:schemeClr val="accent2">
                              <a:lumMod val="75000"/>
                            </a:schemeClr>
                          </a:solidFill>
                        </a:rPr>
                        <a:t> </a:t>
                      </a:r>
                      <a:r>
                        <a:rPr lang="en-US" sz="2000" baseline="0">
                          <a:solidFill>
                            <a:schemeClr val="accent2">
                              <a:lumMod val="75000"/>
                            </a:schemeClr>
                          </a:solidFill>
                        </a:rPr>
                        <a:t>tin </a:t>
                      </a:r>
                      <a:r>
                        <a:rPr lang="en-US" sz="2000" baseline="0" smtClean="0">
                          <a:solidFill>
                            <a:schemeClr val="accent2">
                              <a:lumMod val="75000"/>
                            </a:schemeClr>
                          </a:solidFill>
                        </a:rPr>
                        <a:t>ĐTƯT</a:t>
                      </a:r>
                      <a:r>
                        <a:rPr lang="en-US" sz="2000" baseline="0">
                          <a:solidFill>
                            <a:schemeClr val="accent2">
                              <a:lumMod val="75000"/>
                            </a:schemeClr>
                          </a:solidFill>
                        </a:rPr>
                        <a:t>, </a:t>
                      </a:r>
                      <a:r>
                        <a:rPr lang="en-US" sz="2000" baseline="0" smtClean="0">
                          <a:solidFill>
                            <a:schemeClr val="accent2">
                              <a:lumMod val="75000"/>
                            </a:schemeClr>
                          </a:solidFill>
                        </a:rPr>
                        <a:t>KVƯT.</a:t>
                      </a:r>
                      <a:endParaRPr lang="vi-VN" sz="2000" dirty="0">
                        <a:solidFill>
                          <a:schemeClr val="accent2">
                            <a:lumMod val="75000"/>
                          </a:schemeClr>
                        </a:solidFill>
                      </a:endParaRPr>
                    </a:p>
                  </a:txBody>
                  <a:tcPr anchor="ctr"/>
                </a:tc>
                <a:extLst>
                  <a:ext uri="{0D108BD9-81ED-4DB2-BD59-A6C34878D82A}">
                    <a16:rowId xmlns="" xmlns:a16="http://schemas.microsoft.com/office/drawing/2014/main" val="4026375898"/>
                  </a:ext>
                </a:extLst>
              </a:tr>
            </a:tbl>
          </a:graphicData>
        </a:graphic>
      </p:graphicFrame>
      <p:grpSp>
        <p:nvGrpSpPr>
          <p:cNvPr id="5" name="Group 4"/>
          <p:cNvGrpSpPr/>
          <p:nvPr/>
        </p:nvGrpSpPr>
        <p:grpSpPr>
          <a:xfrm>
            <a:off x="1" y="4859081"/>
            <a:ext cx="3317351" cy="74428"/>
            <a:chOff x="1" y="4901613"/>
            <a:chExt cx="3317351" cy="74428"/>
          </a:xfrm>
        </p:grpSpPr>
        <p:sp>
          <p:nvSpPr>
            <p:cNvPr id="6" name="Snip Single Corner Rectangle 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27994" y="4956361"/>
            <a:ext cx="5816006" cy="74017"/>
            <a:chOff x="3327994" y="4860244"/>
            <a:chExt cx="5837270" cy="74438"/>
          </a:xfrm>
        </p:grpSpPr>
        <p:sp>
          <p:nvSpPr>
            <p:cNvPr id="9" name="Snip Single Corner Rectangle 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D7D1272D-1A77-4D01-951D-C9B4A98F2B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14" name="5-Point Star 13"/>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93292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dirty="0" err="1">
                <a:solidFill>
                  <a:schemeClr val="bg1">
                    <a:lumMod val="50000"/>
                  </a:schemeClr>
                </a:solidFill>
                <a:latin typeface="+mj-lt"/>
              </a:rPr>
              <a:t>Mô</a:t>
            </a:r>
            <a:r>
              <a:rPr lang="en-US" sz="2400" b="1" dirty="0">
                <a:solidFill>
                  <a:schemeClr val="bg1">
                    <a:lumMod val="50000"/>
                  </a:schemeClr>
                </a:solidFill>
                <a:latin typeface="+mj-lt"/>
              </a:rPr>
              <a:t> </a:t>
            </a:r>
            <a:r>
              <a:rPr lang="en-US" sz="2400" b="1" dirty="0" err="1">
                <a:solidFill>
                  <a:schemeClr val="bg1">
                    <a:lumMod val="50000"/>
                  </a:schemeClr>
                </a:solidFill>
                <a:latin typeface="+mj-lt"/>
              </a:rPr>
              <a:t>hình</a:t>
            </a:r>
            <a:r>
              <a:rPr lang="en-US" sz="2400" b="1" dirty="0">
                <a:solidFill>
                  <a:schemeClr val="bg1">
                    <a:lumMod val="50000"/>
                  </a:schemeClr>
                </a:solidFill>
                <a:latin typeface="+mj-lt"/>
              </a:rPr>
              <a:t> </a:t>
            </a:r>
            <a:r>
              <a:rPr lang="en-US" sz="2400" b="1" dirty="0" err="1">
                <a:solidFill>
                  <a:schemeClr val="bg1">
                    <a:lumMod val="50000"/>
                  </a:schemeClr>
                </a:solidFill>
                <a:latin typeface="+mj-lt"/>
              </a:rPr>
              <a:t>tổ</a:t>
            </a:r>
            <a:r>
              <a:rPr lang="en-US" sz="2400" b="1" dirty="0">
                <a:solidFill>
                  <a:schemeClr val="bg1">
                    <a:lumMod val="50000"/>
                  </a:schemeClr>
                </a:solidFill>
                <a:latin typeface="+mj-lt"/>
              </a:rPr>
              <a:t> </a:t>
            </a:r>
            <a:r>
              <a:rPr lang="en-US" sz="2400" b="1" dirty="0" err="1">
                <a:solidFill>
                  <a:schemeClr val="bg1">
                    <a:lumMod val="50000"/>
                  </a:schemeClr>
                </a:solidFill>
                <a:latin typeface="+mj-lt"/>
              </a:rPr>
              <a:t>chức</a:t>
            </a:r>
            <a:r>
              <a:rPr lang="en-US" sz="2400" b="1" dirty="0">
                <a:solidFill>
                  <a:schemeClr val="bg1">
                    <a:lumMod val="50000"/>
                  </a:schemeClr>
                </a:solidFill>
                <a:latin typeface="+mj-lt"/>
              </a:rPr>
              <a:t> </a:t>
            </a:r>
            <a:r>
              <a:rPr lang="en-US" sz="2400" b="1" dirty="0" err="1">
                <a:solidFill>
                  <a:schemeClr val="bg1">
                    <a:lumMod val="50000"/>
                  </a:schemeClr>
                </a:solidFill>
                <a:latin typeface="+mj-lt"/>
              </a:rPr>
              <a:t>và</a:t>
            </a:r>
            <a:r>
              <a:rPr lang="en-US" sz="2400" b="1" dirty="0">
                <a:solidFill>
                  <a:schemeClr val="bg1">
                    <a:lumMod val="50000"/>
                  </a:schemeClr>
                </a:solidFill>
                <a:latin typeface="+mj-lt"/>
              </a:rPr>
              <a:t> </a:t>
            </a:r>
            <a:r>
              <a:rPr lang="en-US" sz="2400" b="1" dirty="0" err="1">
                <a:solidFill>
                  <a:schemeClr val="bg1">
                    <a:lumMod val="50000"/>
                  </a:schemeClr>
                </a:solidFill>
                <a:latin typeface="+mj-lt"/>
              </a:rPr>
              <a:t>nhân</a:t>
            </a:r>
            <a:r>
              <a:rPr lang="en-US" sz="2400" b="1" dirty="0">
                <a:solidFill>
                  <a:schemeClr val="bg1">
                    <a:lumMod val="50000"/>
                  </a:schemeClr>
                </a:solidFill>
                <a:latin typeface="+mj-lt"/>
              </a:rPr>
              <a:t> </a:t>
            </a:r>
            <a:r>
              <a:rPr lang="en-US" sz="2400" b="1" dirty="0" err="1">
                <a:solidFill>
                  <a:schemeClr val="bg1">
                    <a:lumMod val="50000"/>
                  </a:schemeClr>
                </a:solidFill>
                <a:latin typeface="+mj-lt"/>
              </a:rPr>
              <a:t>lực</a:t>
            </a:r>
            <a:r>
              <a:rPr lang="en-US" sz="2400" b="1" dirty="0">
                <a:solidFill>
                  <a:schemeClr val="bg1">
                    <a:lumMod val="50000"/>
                  </a:schemeClr>
                </a:solidFill>
                <a:latin typeface="+mj-lt"/>
              </a:rPr>
              <a:t> </a:t>
            </a:r>
            <a:r>
              <a:rPr lang="en-US" sz="2400" b="1" dirty="0" err="1">
                <a:solidFill>
                  <a:schemeClr val="bg1">
                    <a:lumMod val="50000"/>
                  </a:schemeClr>
                </a:solidFill>
                <a:latin typeface="+mj-lt"/>
              </a:rPr>
              <a:t>tham</a:t>
            </a:r>
            <a:r>
              <a:rPr lang="en-US" sz="2400" b="1" dirty="0">
                <a:solidFill>
                  <a:schemeClr val="bg1">
                    <a:lumMod val="50000"/>
                  </a:schemeClr>
                </a:solidFill>
                <a:latin typeface="+mj-lt"/>
              </a:rPr>
              <a:t> </a:t>
            </a:r>
            <a:r>
              <a:rPr lang="en-US" sz="2400" b="1" dirty="0" err="1">
                <a:solidFill>
                  <a:schemeClr val="bg1">
                    <a:lumMod val="50000"/>
                  </a:schemeClr>
                </a:solidFill>
                <a:latin typeface="+mj-lt"/>
              </a:rPr>
              <a:t>gia</a:t>
            </a:r>
            <a:r>
              <a:rPr lang="en-US" sz="2400" b="1" dirty="0">
                <a:solidFill>
                  <a:schemeClr val="bg1">
                    <a:lumMod val="50000"/>
                  </a:schemeClr>
                </a:solidFill>
                <a:latin typeface="+mj-lt"/>
              </a:rPr>
              <a:t> </a:t>
            </a:r>
            <a:r>
              <a:rPr lang="en-US" sz="2400" b="1" dirty="0" err="1">
                <a:solidFill>
                  <a:schemeClr val="bg1">
                    <a:lumMod val="50000"/>
                  </a:schemeClr>
                </a:solidFill>
                <a:latin typeface="+mj-lt"/>
              </a:rPr>
              <a:t>Hội</a:t>
            </a:r>
            <a:r>
              <a:rPr lang="en-US" sz="2400" b="1" dirty="0">
                <a:solidFill>
                  <a:schemeClr val="bg1">
                    <a:lumMod val="50000"/>
                  </a:schemeClr>
                </a:solidFill>
                <a:latin typeface="+mj-lt"/>
              </a:rPr>
              <a:t> </a:t>
            </a:r>
            <a:r>
              <a:rPr lang="en-US" sz="2400" b="1" dirty="0" err="1">
                <a:solidFill>
                  <a:schemeClr val="bg1">
                    <a:lumMod val="50000"/>
                  </a:schemeClr>
                </a:solidFill>
                <a:latin typeface="+mj-lt"/>
              </a:rPr>
              <a:t>đồng</a:t>
            </a:r>
            <a:r>
              <a:rPr lang="en-US" sz="2400" b="1" dirty="0">
                <a:solidFill>
                  <a:schemeClr val="bg1">
                    <a:lumMod val="50000"/>
                  </a:schemeClr>
                </a:solidFill>
                <a:latin typeface="+mj-lt"/>
              </a:rPr>
              <a:t> </a:t>
            </a:r>
            <a:r>
              <a:rPr lang="en-US" sz="2400" b="1" dirty="0" err="1">
                <a:solidFill>
                  <a:schemeClr val="bg1">
                    <a:lumMod val="50000"/>
                  </a:schemeClr>
                </a:solidFill>
                <a:latin typeface="+mj-lt"/>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graphicFrame>
        <p:nvGraphicFramePr>
          <p:cNvPr id="22" name="Diagram 21">
            <a:extLst>
              <a:ext uri="{FF2B5EF4-FFF2-40B4-BE49-F238E27FC236}">
                <a16:creationId xmlns="" xmlns:a16="http://schemas.microsoft.com/office/drawing/2014/main" id="{82373449-C7D4-4A50-916E-1F749A8F0C8E}"/>
              </a:ext>
            </a:extLst>
          </p:cNvPr>
          <p:cNvGraphicFramePr/>
          <p:nvPr>
            <p:extLst>
              <p:ext uri="{D42A27DB-BD31-4B8C-83A1-F6EECF244321}">
                <p14:modId xmlns:p14="http://schemas.microsoft.com/office/powerpoint/2010/main" val="66601975"/>
              </p:ext>
            </p:extLst>
          </p:nvPr>
        </p:nvGraphicFramePr>
        <p:xfrm>
          <a:off x="961404" y="1011657"/>
          <a:ext cx="6570615" cy="36537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157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kern="0" dirty="0" err="1">
                <a:solidFill>
                  <a:schemeClr val="bg1">
                    <a:lumMod val="50000"/>
                  </a:schemeClr>
                </a:solidFill>
                <a:latin typeface="+mj-lt"/>
                <a:ea typeface="Source Sans Pro"/>
                <a:cs typeface="Source Sans Pro"/>
                <a:sym typeface="Source Sans Pro"/>
              </a:rPr>
              <a:t>Hướng</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dẫn</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thực</a:t>
            </a:r>
            <a:r>
              <a:rPr lang="en-US" sz="2400" kern="0" dirty="0">
                <a:solidFill>
                  <a:schemeClr val="bg1">
                    <a:lumMod val="50000"/>
                  </a:schemeClr>
                </a:solidFill>
                <a:latin typeface="+mj-lt"/>
                <a:ea typeface="Source Sans Pro"/>
                <a:cs typeface="Source Sans Pro"/>
                <a:sym typeface="Source Sans Pro"/>
              </a:rPr>
              <a:t> </a:t>
            </a:r>
            <a:r>
              <a:rPr lang="en-US" sz="2400" kern="0" dirty="0" err="1">
                <a:solidFill>
                  <a:schemeClr val="bg1">
                    <a:lumMod val="50000"/>
                  </a:schemeClr>
                </a:solidFill>
                <a:latin typeface="+mj-lt"/>
                <a:ea typeface="Source Sans Pro"/>
                <a:cs typeface="Source Sans Pro"/>
                <a:sym typeface="Source Sans Pro"/>
              </a:rPr>
              <a:t>hành</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930452834"/>
              </p:ext>
            </p:extLst>
          </p:nvPr>
        </p:nvGraphicFramePr>
        <p:xfrm>
          <a:off x="211755" y="1061684"/>
          <a:ext cx="8475546" cy="3701569"/>
        </p:xfrm>
        <a:graphic>
          <a:graphicData uri="http://schemas.openxmlformats.org/drawingml/2006/table">
            <a:tbl>
              <a:tblPr firstRow="1" bandRow="1">
                <a:tableStyleId>{72833802-FEF1-4C79-8D5D-14CF1EAF98D9}</a:tableStyleId>
              </a:tblPr>
              <a:tblGrid>
                <a:gridCol w="1020277">
                  <a:extLst>
                    <a:ext uri="{9D8B030D-6E8A-4147-A177-3AD203B41FA5}">
                      <a16:colId xmlns="" xmlns:a16="http://schemas.microsoft.com/office/drawing/2014/main" val="2967165685"/>
                    </a:ext>
                  </a:extLst>
                </a:gridCol>
                <a:gridCol w="7455269">
                  <a:extLst>
                    <a:ext uri="{9D8B030D-6E8A-4147-A177-3AD203B41FA5}">
                      <a16:colId xmlns="" xmlns:a16="http://schemas.microsoft.com/office/drawing/2014/main" val="2014807634"/>
                    </a:ext>
                  </a:extLst>
                </a:gridCol>
              </a:tblGrid>
              <a:tr h="450369">
                <a:tc>
                  <a:txBody>
                    <a:bodyPr/>
                    <a:lstStyle/>
                    <a:p>
                      <a:pPr algn="ctr"/>
                      <a:r>
                        <a:rPr lang="en-US" sz="1800" dirty="0" err="1"/>
                        <a:t>Bước</a:t>
                      </a:r>
                      <a:endParaRPr lang="vi-VN" sz="1800" dirty="0"/>
                    </a:p>
                  </a:txBody>
                  <a:tcPr anchor="ctr"/>
                </a:tc>
                <a:tc>
                  <a:txBody>
                    <a:bodyPr/>
                    <a:lstStyle/>
                    <a:p>
                      <a:pPr algn="ctr"/>
                      <a:r>
                        <a:rPr lang="en-US" sz="1800" dirty="0" err="1"/>
                        <a:t>Nội</a:t>
                      </a:r>
                      <a:r>
                        <a:rPr lang="en-US" sz="1800" baseline="0" dirty="0"/>
                        <a:t> dung </a:t>
                      </a:r>
                      <a:r>
                        <a:rPr lang="en-US" sz="1800" baseline="0" dirty="0" err="1"/>
                        <a:t>thực</a:t>
                      </a:r>
                      <a:r>
                        <a:rPr lang="en-US" sz="1800" baseline="0" dirty="0"/>
                        <a:t> </a:t>
                      </a:r>
                      <a:r>
                        <a:rPr lang="en-US" sz="1800" baseline="0" dirty="0" err="1"/>
                        <a:t>hiện</a:t>
                      </a:r>
                      <a:endParaRPr lang="vi-VN" sz="1800" dirty="0"/>
                    </a:p>
                  </a:txBody>
                  <a:tcPr anchor="ctr"/>
                </a:tc>
                <a:extLst>
                  <a:ext uri="{0D108BD9-81ED-4DB2-BD59-A6C34878D82A}">
                    <a16:rowId xmlns="" xmlns:a16="http://schemas.microsoft.com/office/drawing/2014/main" val="961734533"/>
                  </a:ext>
                </a:extLst>
              </a:tr>
              <a:tr h="475237">
                <a:tc>
                  <a:txBody>
                    <a:bodyPr/>
                    <a:lstStyle/>
                    <a:p>
                      <a:pPr algn="ctr">
                        <a:spcBef>
                          <a:spcPts val="400"/>
                        </a:spcBef>
                        <a:spcAft>
                          <a:spcPts val="400"/>
                        </a:spcAft>
                      </a:pPr>
                      <a:r>
                        <a:rPr lang="en-US" sz="1800" baseline="0" dirty="0">
                          <a:solidFill>
                            <a:schemeClr val="bg1">
                              <a:lumMod val="50000"/>
                            </a:schemeClr>
                          </a:solidFill>
                        </a:rPr>
                        <a:t>1</a:t>
                      </a:r>
                    </a:p>
                  </a:txBody>
                  <a:tcPr anchor="ctr"/>
                </a:tc>
                <a:tc>
                  <a:txBody>
                    <a:bodyPr/>
                    <a:lstStyle/>
                    <a:p>
                      <a:pPr marL="0" lvl="1" indent="0" algn="l" defTabSz="685766" rtl="0" eaLnBrk="1" latinLnBrk="0" hangingPunct="1">
                        <a:spcBef>
                          <a:spcPts val="400"/>
                        </a:spcBef>
                        <a:spcAft>
                          <a:spcPts val="400"/>
                        </a:spcAft>
                        <a:buFontTx/>
                        <a:buNone/>
                      </a:pPr>
                      <a:r>
                        <a:rPr lang="en-US" sz="1800" kern="1200" dirty="0" err="1">
                          <a:solidFill>
                            <a:schemeClr val="accent2">
                              <a:lumMod val="75000"/>
                            </a:schemeClr>
                          </a:solidFill>
                        </a:rPr>
                        <a:t>Đăng</a:t>
                      </a:r>
                      <a:r>
                        <a:rPr lang="en-US" sz="1800" kern="1200" baseline="0" dirty="0">
                          <a:solidFill>
                            <a:schemeClr val="accent2">
                              <a:lumMod val="75000"/>
                            </a:schemeClr>
                          </a:solidFill>
                        </a:rPr>
                        <a:t> </a:t>
                      </a:r>
                      <a:r>
                        <a:rPr lang="en-US" sz="1800" kern="1200" baseline="0" dirty="0" err="1">
                          <a:solidFill>
                            <a:schemeClr val="accent2">
                              <a:lumMod val="75000"/>
                            </a:schemeClr>
                          </a:solidFill>
                        </a:rPr>
                        <a:t>nhập</a:t>
                      </a:r>
                      <a:r>
                        <a:rPr lang="en-US" sz="1800" kern="1200" baseline="0" dirty="0">
                          <a:solidFill>
                            <a:schemeClr val="accent2">
                              <a:lumMod val="75000"/>
                            </a:schemeClr>
                          </a:solidFill>
                        </a:rPr>
                        <a:t> </a:t>
                      </a:r>
                      <a:r>
                        <a:rPr lang="en-US" sz="1800" kern="1200" baseline="0" dirty="0" err="1">
                          <a:solidFill>
                            <a:schemeClr val="accent2">
                              <a:lumMod val="75000"/>
                            </a:schemeClr>
                          </a:solidFill>
                        </a:rPr>
                        <a:t>với</a:t>
                      </a:r>
                      <a:r>
                        <a:rPr lang="en-US" sz="1800" kern="1200" baseline="0" dirty="0">
                          <a:solidFill>
                            <a:schemeClr val="accent2">
                              <a:lumMod val="75000"/>
                            </a:schemeClr>
                          </a:solidFill>
                        </a:rPr>
                        <a:t> </a:t>
                      </a:r>
                      <a:r>
                        <a:rPr lang="en-US" sz="1800" kern="1200" baseline="0" dirty="0" err="1">
                          <a:solidFill>
                            <a:schemeClr val="accent2">
                              <a:lumMod val="75000"/>
                            </a:schemeClr>
                          </a:solidFill>
                        </a:rPr>
                        <a:t>vai</a:t>
                      </a:r>
                      <a:r>
                        <a:rPr lang="en-US" sz="1800" kern="1200" baseline="0" dirty="0">
                          <a:solidFill>
                            <a:schemeClr val="accent2">
                              <a:lumMod val="75000"/>
                            </a:schemeClr>
                          </a:solidFill>
                        </a:rPr>
                        <a:t> </a:t>
                      </a:r>
                      <a:r>
                        <a:rPr lang="en-US" sz="1800" kern="1200" baseline="0" dirty="0" err="1">
                          <a:solidFill>
                            <a:schemeClr val="accent2">
                              <a:lumMod val="75000"/>
                            </a:schemeClr>
                          </a:solidFill>
                        </a:rPr>
                        <a:t>trò</a:t>
                      </a:r>
                      <a:r>
                        <a:rPr lang="en-US" sz="1800" kern="1200" baseline="0" dirty="0">
                          <a:solidFill>
                            <a:schemeClr val="accent2">
                              <a:lumMod val="75000"/>
                            </a:schemeClr>
                          </a:solidFill>
                        </a:rPr>
                        <a:t> </a:t>
                      </a:r>
                      <a:r>
                        <a:rPr lang="en-US" sz="1800" kern="1200" baseline="0" dirty="0" err="1">
                          <a:solidFill>
                            <a:schemeClr val="accent2">
                              <a:lumMod val="75000"/>
                            </a:schemeClr>
                          </a:solidFill>
                        </a:rPr>
                        <a:t>Điểm</a:t>
                      </a:r>
                      <a:r>
                        <a:rPr lang="en-US" sz="1800" kern="1200" baseline="0" dirty="0">
                          <a:solidFill>
                            <a:schemeClr val="accent2">
                              <a:lumMod val="75000"/>
                            </a:schemeClr>
                          </a:solidFill>
                        </a:rPr>
                        <a:t> </a:t>
                      </a:r>
                      <a:r>
                        <a:rPr lang="en-US" sz="1800" kern="1200" baseline="0" dirty="0" err="1">
                          <a:solidFill>
                            <a:schemeClr val="accent2">
                              <a:lumMod val="75000"/>
                            </a:schemeClr>
                          </a:solidFill>
                        </a:rPr>
                        <a:t>tiếp</a:t>
                      </a:r>
                      <a:r>
                        <a:rPr lang="en-US" sz="1800" kern="1200" baseline="0" dirty="0">
                          <a:solidFill>
                            <a:schemeClr val="accent2">
                              <a:lumMod val="75000"/>
                            </a:schemeClr>
                          </a:solidFill>
                        </a:rPr>
                        <a:t> </a:t>
                      </a:r>
                      <a:r>
                        <a:rPr lang="en-US" sz="1800" kern="1200" baseline="0" dirty="0" err="1">
                          <a:solidFill>
                            <a:schemeClr val="accent2">
                              <a:lumMod val="75000"/>
                            </a:schemeClr>
                          </a:solidFill>
                        </a:rPr>
                        <a:t>nhận</a:t>
                      </a:r>
                      <a:r>
                        <a:rPr lang="en-US" sz="1800" kern="1200" baseline="0" dirty="0">
                          <a:solidFill>
                            <a:schemeClr val="accent2">
                              <a:lumMod val="75000"/>
                            </a:schemeClr>
                          </a:solidFill>
                        </a:rPr>
                        <a:t>:</a:t>
                      </a:r>
                    </a:p>
                    <a:p>
                      <a:pPr marL="171450" lvl="1" indent="-171450" algn="l" defTabSz="685766" rtl="0" eaLnBrk="1" latinLnBrk="0" hangingPunct="1">
                        <a:spcBef>
                          <a:spcPts val="400"/>
                        </a:spcBef>
                        <a:spcAft>
                          <a:spcPts val="400"/>
                        </a:spcAft>
                        <a:buFontTx/>
                        <a:buChar char="-"/>
                      </a:pPr>
                      <a:r>
                        <a:rPr lang="en-US" sz="1800" kern="1200" baseline="0" dirty="0" err="1">
                          <a:solidFill>
                            <a:schemeClr val="accent2">
                              <a:lumMod val="75000"/>
                            </a:schemeClr>
                          </a:solidFill>
                        </a:rPr>
                        <a:t>Thêm</a:t>
                      </a:r>
                      <a:r>
                        <a:rPr lang="en-US" sz="1800" kern="1200" baseline="0" dirty="0">
                          <a:solidFill>
                            <a:schemeClr val="accent2">
                              <a:lumMod val="75000"/>
                            </a:schemeClr>
                          </a:solidFill>
                        </a:rPr>
                        <a:t> </a:t>
                      </a:r>
                      <a:r>
                        <a:rPr lang="en-US" sz="1800" kern="1200" baseline="0" dirty="0" err="1">
                          <a:solidFill>
                            <a:schemeClr val="accent2">
                              <a:lumMod val="75000"/>
                            </a:schemeClr>
                          </a:solidFill>
                        </a:rPr>
                        <a:t>mới</a:t>
                      </a:r>
                      <a:r>
                        <a:rPr lang="en-US" sz="1800" kern="1200" baseline="0" dirty="0">
                          <a:solidFill>
                            <a:schemeClr val="accent2">
                              <a:lumMod val="75000"/>
                            </a:schemeClr>
                          </a:solidFill>
                        </a:rPr>
                        <a:t> </a:t>
                      </a:r>
                      <a:r>
                        <a:rPr lang="en-US" sz="1800" kern="1200" baseline="0" dirty="0" err="1">
                          <a:solidFill>
                            <a:schemeClr val="accent2">
                              <a:lumMod val="75000"/>
                            </a:schemeClr>
                          </a:solidFill>
                        </a:rPr>
                        <a:t>đơn</a:t>
                      </a:r>
                      <a:r>
                        <a:rPr lang="en-US" sz="1800" kern="1200" baseline="0" dirty="0">
                          <a:solidFill>
                            <a:schemeClr val="accent2">
                              <a:lumMod val="75000"/>
                            </a:schemeClr>
                          </a:solidFill>
                        </a:rPr>
                        <a:t> </a:t>
                      </a:r>
                      <a:r>
                        <a:rPr lang="en-US" sz="1800" kern="1200" baseline="0" dirty="0" err="1">
                          <a:solidFill>
                            <a:schemeClr val="accent2">
                              <a:lumMod val="75000"/>
                            </a:schemeClr>
                          </a:solidFill>
                        </a:rPr>
                        <a:t>lẻ</a:t>
                      </a:r>
                      <a:r>
                        <a:rPr lang="en-US" sz="1800" kern="1200" baseline="0" dirty="0">
                          <a:solidFill>
                            <a:schemeClr val="accent2">
                              <a:lumMod val="75000"/>
                            </a:schemeClr>
                          </a:solidFill>
                        </a:rPr>
                        <a:t> </a:t>
                      </a:r>
                      <a:r>
                        <a:rPr lang="en-US" sz="1800" kern="1200" baseline="0" dirty="0" err="1">
                          <a:solidFill>
                            <a:schemeClr val="accent2">
                              <a:lumMod val="75000"/>
                            </a:schemeClr>
                          </a:solidFill>
                        </a:rPr>
                        <a:t>và</a:t>
                      </a:r>
                      <a:r>
                        <a:rPr lang="en-US" sz="1800" kern="1200" baseline="0" dirty="0">
                          <a:solidFill>
                            <a:schemeClr val="accent2">
                              <a:lumMod val="75000"/>
                            </a:schemeClr>
                          </a:solidFill>
                        </a:rPr>
                        <a:t> </a:t>
                      </a:r>
                      <a:r>
                        <a:rPr lang="en-US" sz="1800" kern="1200" baseline="0" dirty="0" err="1">
                          <a:solidFill>
                            <a:schemeClr val="accent2">
                              <a:lumMod val="75000"/>
                            </a:schemeClr>
                          </a:solidFill>
                        </a:rPr>
                        <a:t>từ</a:t>
                      </a:r>
                      <a:r>
                        <a:rPr lang="en-US" sz="1800" kern="1200" baseline="0" dirty="0">
                          <a:solidFill>
                            <a:schemeClr val="accent2">
                              <a:lumMod val="75000"/>
                            </a:schemeClr>
                          </a:solidFill>
                        </a:rPr>
                        <a:t> </a:t>
                      </a:r>
                      <a:r>
                        <a:rPr lang="en-US" sz="1800" kern="1200" baseline="0" dirty="0" err="1">
                          <a:solidFill>
                            <a:schemeClr val="accent2">
                              <a:lumMod val="75000"/>
                            </a:schemeClr>
                          </a:solidFill>
                        </a:rPr>
                        <a:t>tập</a:t>
                      </a:r>
                      <a:r>
                        <a:rPr lang="en-US" sz="1800" kern="1200" baseline="0" dirty="0">
                          <a:solidFill>
                            <a:schemeClr val="accent2">
                              <a:lumMod val="75000"/>
                            </a:schemeClr>
                          </a:solidFill>
                        </a:rPr>
                        <a:t> tin: </a:t>
                      </a:r>
                      <a:r>
                        <a:rPr lang="en-US" sz="1800" kern="1200" baseline="0" dirty="0" err="1">
                          <a:solidFill>
                            <a:schemeClr val="accent2">
                              <a:lumMod val="75000"/>
                            </a:schemeClr>
                          </a:solidFill>
                        </a:rPr>
                        <a:t>Phiếu</a:t>
                      </a:r>
                      <a:r>
                        <a:rPr lang="en-US" sz="1800" kern="1200" baseline="0" dirty="0">
                          <a:solidFill>
                            <a:schemeClr val="accent2">
                              <a:lumMod val="75000"/>
                            </a:schemeClr>
                          </a:solidFill>
                        </a:rPr>
                        <a:t> </a:t>
                      </a:r>
                      <a:r>
                        <a:rPr lang="en-US" sz="1800" kern="1200" baseline="0" dirty="0" err="1">
                          <a:solidFill>
                            <a:schemeClr val="accent2">
                              <a:lumMod val="75000"/>
                            </a:schemeClr>
                          </a:solidFill>
                        </a:rPr>
                        <a:t>đăng</a:t>
                      </a:r>
                      <a:r>
                        <a:rPr lang="en-US" sz="1800" kern="1200" baseline="0" dirty="0">
                          <a:solidFill>
                            <a:schemeClr val="accent2">
                              <a:lumMod val="75000"/>
                            </a:schemeClr>
                          </a:solidFill>
                        </a:rPr>
                        <a:t> </a:t>
                      </a:r>
                      <a:r>
                        <a:rPr lang="en-US" sz="1800" kern="1200" baseline="0" dirty="0" err="1">
                          <a:solidFill>
                            <a:schemeClr val="accent2">
                              <a:lumMod val="75000"/>
                            </a:schemeClr>
                          </a:solidFill>
                        </a:rPr>
                        <a:t>ký</a:t>
                      </a:r>
                      <a:r>
                        <a:rPr lang="en-US" sz="1800" kern="1200" baseline="0" dirty="0">
                          <a:solidFill>
                            <a:schemeClr val="accent2">
                              <a:lumMod val="75000"/>
                            </a:schemeClr>
                          </a:solidFill>
                        </a:rPr>
                        <a:t> </a:t>
                      </a:r>
                      <a:r>
                        <a:rPr lang="en-US" sz="1800" kern="1200" baseline="0" dirty="0" err="1">
                          <a:solidFill>
                            <a:schemeClr val="accent2">
                              <a:lumMod val="75000"/>
                            </a:schemeClr>
                          </a:solidFill>
                        </a:rPr>
                        <a:t>cho</a:t>
                      </a:r>
                      <a:r>
                        <a:rPr lang="en-US" sz="1800" kern="1200" baseline="0" dirty="0">
                          <a:solidFill>
                            <a:schemeClr val="accent2">
                              <a:lumMod val="75000"/>
                            </a:schemeClr>
                          </a:solidFill>
                        </a:rPr>
                        <a:t> </a:t>
                      </a:r>
                      <a:r>
                        <a:rPr lang="en-US" sz="1800" kern="1200" baseline="0" dirty="0" err="1">
                          <a:solidFill>
                            <a:schemeClr val="accent2">
                              <a:lumMod val="75000"/>
                            </a:schemeClr>
                          </a:solidFill>
                        </a:rPr>
                        <a:t>thí</a:t>
                      </a:r>
                      <a:r>
                        <a:rPr lang="en-US" sz="1800" kern="1200" baseline="0" dirty="0">
                          <a:solidFill>
                            <a:schemeClr val="accent2">
                              <a:lumMod val="75000"/>
                            </a:schemeClr>
                          </a:solidFill>
                        </a:rPr>
                        <a:t> </a:t>
                      </a:r>
                      <a:r>
                        <a:rPr lang="en-US" sz="1800" kern="1200" baseline="0" dirty="0" err="1">
                          <a:solidFill>
                            <a:schemeClr val="accent2">
                              <a:lumMod val="75000"/>
                            </a:schemeClr>
                          </a:solidFill>
                        </a:rPr>
                        <a:t>sinh</a:t>
                      </a:r>
                      <a:r>
                        <a:rPr lang="en-US" sz="1800" kern="1200" baseline="0" dirty="0">
                          <a:solidFill>
                            <a:schemeClr val="accent2">
                              <a:lumMod val="75000"/>
                            </a:schemeClr>
                          </a:solidFill>
                        </a:rPr>
                        <a:t> </a:t>
                      </a:r>
                      <a:r>
                        <a:rPr lang="en-US" sz="1800" kern="1200" baseline="0" dirty="0" err="1">
                          <a:solidFill>
                            <a:schemeClr val="accent2">
                              <a:lumMod val="75000"/>
                            </a:schemeClr>
                          </a:solidFill>
                        </a:rPr>
                        <a:t>thường</a:t>
                      </a:r>
                      <a:r>
                        <a:rPr lang="en-US" sz="1800" kern="1200" baseline="0" dirty="0">
                          <a:solidFill>
                            <a:schemeClr val="accent2">
                              <a:lumMod val="75000"/>
                            </a:schemeClr>
                          </a:solidFill>
                        </a:rPr>
                        <a:t> </a:t>
                      </a:r>
                      <a:r>
                        <a:rPr lang="en-US" sz="1800" kern="1200" baseline="0" dirty="0" err="1">
                          <a:solidFill>
                            <a:schemeClr val="accent2">
                              <a:lumMod val="75000"/>
                            </a:schemeClr>
                          </a:solidFill>
                        </a:rPr>
                        <a:t>và</a:t>
                      </a:r>
                      <a:r>
                        <a:rPr lang="en-US" sz="1800" kern="1200" baseline="0" dirty="0">
                          <a:solidFill>
                            <a:schemeClr val="accent2">
                              <a:lumMod val="75000"/>
                            </a:schemeClr>
                          </a:solidFill>
                        </a:rPr>
                        <a:t> </a:t>
                      </a:r>
                      <a:r>
                        <a:rPr lang="en-US" sz="1800" kern="1200" baseline="0" dirty="0" err="1">
                          <a:solidFill>
                            <a:schemeClr val="accent2">
                              <a:lumMod val="75000"/>
                            </a:schemeClr>
                          </a:solidFill>
                        </a:rPr>
                        <a:t>thí</a:t>
                      </a:r>
                      <a:r>
                        <a:rPr lang="en-US" sz="1800" kern="1200" baseline="0" dirty="0">
                          <a:solidFill>
                            <a:schemeClr val="accent2">
                              <a:lumMod val="75000"/>
                            </a:schemeClr>
                          </a:solidFill>
                        </a:rPr>
                        <a:t> </a:t>
                      </a:r>
                      <a:r>
                        <a:rPr lang="en-US" sz="1800" kern="1200" baseline="0" dirty="0" err="1">
                          <a:solidFill>
                            <a:schemeClr val="accent2">
                              <a:lumMod val="75000"/>
                            </a:schemeClr>
                          </a:solidFill>
                        </a:rPr>
                        <a:t>sinh</a:t>
                      </a:r>
                      <a:r>
                        <a:rPr lang="en-US" sz="1800" kern="1200" baseline="0" dirty="0">
                          <a:solidFill>
                            <a:schemeClr val="accent2">
                              <a:lumMod val="75000"/>
                            </a:schemeClr>
                          </a:solidFill>
                        </a:rPr>
                        <a:t> TDO </a:t>
                      </a:r>
                      <a:r>
                        <a:rPr lang="en-US" sz="1800" kern="1200" baseline="0" dirty="0" err="1">
                          <a:solidFill>
                            <a:schemeClr val="accent2">
                              <a:lumMod val="75000"/>
                            </a:schemeClr>
                          </a:solidFill>
                        </a:rPr>
                        <a:t>đã</a:t>
                      </a:r>
                      <a:r>
                        <a:rPr lang="en-US" sz="1800" kern="1200" baseline="0" dirty="0">
                          <a:solidFill>
                            <a:schemeClr val="accent2">
                              <a:lumMod val="75000"/>
                            </a:schemeClr>
                          </a:solidFill>
                        </a:rPr>
                        <a:t> </a:t>
                      </a:r>
                      <a:r>
                        <a:rPr lang="en-US" sz="1800" kern="1200" baseline="0" dirty="0" err="1">
                          <a:solidFill>
                            <a:schemeClr val="accent2">
                              <a:lumMod val="75000"/>
                            </a:schemeClr>
                          </a:solidFill>
                        </a:rPr>
                        <a:t>tốt</a:t>
                      </a:r>
                      <a:r>
                        <a:rPr lang="en-US" sz="1800" kern="1200" baseline="0" dirty="0">
                          <a:solidFill>
                            <a:schemeClr val="accent2">
                              <a:lumMod val="75000"/>
                            </a:schemeClr>
                          </a:solidFill>
                        </a:rPr>
                        <a:t> </a:t>
                      </a:r>
                      <a:r>
                        <a:rPr lang="en-US" sz="1800" kern="1200" baseline="0" dirty="0" err="1">
                          <a:solidFill>
                            <a:schemeClr val="accent2">
                              <a:lumMod val="75000"/>
                            </a:schemeClr>
                          </a:solidFill>
                        </a:rPr>
                        <a:t>nghiệp</a:t>
                      </a:r>
                      <a:endParaRPr lang="en-US" sz="1800" kern="1200" baseline="0" dirty="0">
                        <a:solidFill>
                          <a:schemeClr val="accent2">
                            <a:lumMod val="75000"/>
                          </a:schemeClr>
                        </a:solidFill>
                      </a:endParaRPr>
                    </a:p>
                    <a:p>
                      <a:pPr marL="171450" lvl="1" indent="-171450" algn="l" defTabSz="685766" rtl="0" eaLnBrk="1" latinLnBrk="0" hangingPunct="1">
                        <a:spcBef>
                          <a:spcPts val="400"/>
                        </a:spcBef>
                        <a:spcAft>
                          <a:spcPts val="400"/>
                        </a:spcAft>
                        <a:buFontTx/>
                        <a:buChar char="-"/>
                      </a:pPr>
                      <a:r>
                        <a:rPr lang="en-US" sz="1800" kern="1200" dirty="0">
                          <a:solidFill>
                            <a:schemeClr val="accent2">
                              <a:lumMod val="75000"/>
                            </a:schemeClr>
                          </a:solidFill>
                        </a:rPr>
                        <a:t>In </a:t>
                      </a:r>
                      <a:r>
                        <a:rPr lang="en-US" sz="1800" kern="1200" dirty="0" err="1">
                          <a:solidFill>
                            <a:schemeClr val="accent2">
                              <a:lumMod val="75000"/>
                            </a:schemeClr>
                          </a:solidFill>
                        </a:rPr>
                        <a:t>danh</a:t>
                      </a:r>
                      <a:r>
                        <a:rPr lang="en-US" sz="1800" kern="1200" baseline="0" dirty="0">
                          <a:solidFill>
                            <a:schemeClr val="accent2">
                              <a:lumMod val="75000"/>
                            </a:schemeClr>
                          </a:solidFill>
                        </a:rPr>
                        <a:t> </a:t>
                      </a:r>
                      <a:r>
                        <a:rPr lang="en-US" sz="1800" kern="1200" baseline="0" dirty="0" err="1">
                          <a:solidFill>
                            <a:schemeClr val="accent2">
                              <a:lumMod val="75000"/>
                            </a:schemeClr>
                          </a:solidFill>
                        </a:rPr>
                        <a:t>sách</a:t>
                      </a:r>
                      <a:r>
                        <a:rPr lang="en-US" sz="1800" kern="1200" baseline="0" dirty="0">
                          <a:solidFill>
                            <a:schemeClr val="accent2">
                              <a:lumMod val="75000"/>
                            </a:schemeClr>
                          </a:solidFill>
                        </a:rPr>
                        <a:t> </a:t>
                      </a:r>
                      <a:r>
                        <a:rPr lang="en-US" sz="1800" kern="1200" baseline="0" dirty="0" err="1">
                          <a:solidFill>
                            <a:schemeClr val="accent2">
                              <a:lumMod val="75000"/>
                            </a:schemeClr>
                          </a:solidFill>
                        </a:rPr>
                        <a:t>Phiếu</a:t>
                      </a:r>
                      <a:r>
                        <a:rPr lang="en-US" sz="1800" kern="1200" baseline="0" dirty="0">
                          <a:solidFill>
                            <a:schemeClr val="accent2">
                              <a:lumMod val="75000"/>
                            </a:schemeClr>
                          </a:solidFill>
                        </a:rPr>
                        <a:t> </a:t>
                      </a:r>
                      <a:r>
                        <a:rPr lang="en-US" sz="1800" kern="1200" baseline="0" dirty="0" err="1">
                          <a:solidFill>
                            <a:schemeClr val="accent2">
                              <a:lumMod val="75000"/>
                            </a:schemeClr>
                          </a:solidFill>
                        </a:rPr>
                        <a:t>đăng</a:t>
                      </a:r>
                      <a:r>
                        <a:rPr lang="en-US" sz="1800" kern="1200" baseline="0" dirty="0">
                          <a:solidFill>
                            <a:schemeClr val="accent2">
                              <a:lumMod val="75000"/>
                            </a:schemeClr>
                          </a:solidFill>
                        </a:rPr>
                        <a:t> </a:t>
                      </a:r>
                      <a:r>
                        <a:rPr lang="en-US" sz="1800" kern="1200" baseline="0" dirty="0" err="1">
                          <a:solidFill>
                            <a:schemeClr val="accent2">
                              <a:lumMod val="75000"/>
                            </a:schemeClr>
                          </a:solidFill>
                        </a:rPr>
                        <a:t>ký</a:t>
                      </a:r>
                      <a:r>
                        <a:rPr lang="en-US" sz="1800" kern="1200" baseline="0" dirty="0">
                          <a:solidFill>
                            <a:schemeClr val="accent2">
                              <a:lumMod val="75000"/>
                            </a:schemeClr>
                          </a:solidFill>
                        </a:rPr>
                        <a:t>, In </a:t>
                      </a:r>
                      <a:r>
                        <a:rPr lang="en-US" sz="1800" kern="1200" baseline="0" dirty="0" err="1">
                          <a:solidFill>
                            <a:schemeClr val="accent2">
                              <a:lumMod val="75000"/>
                            </a:schemeClr>
                          </a:solidFill>
                        </a:rPr>
                        <a:t>phiếu</a:t>
                      </a:r>
                      <a:r>
                        <a:rPr lang="en-US" sz="1800" kern="1200" baseline="0" dirty="0">
                          <a:solidFill>
                            <a:schemeClr val="accent2">
                              <a:lumMod val="75000"/>
                            </a:schemeClr>
                          </a:solidFill>
                        </a:rPr>
                        <a:t> </a:t>
                      </a:r>
                      <a:r>
                        <a:rPr lang="en-US" sz="1800" kern="1200" baseline="0" dirty="0" err="1">
                          <a:solidFill>
                            <a:schemeClr val="accent2">
                              <a:lumMod val="75000"/>
                            </a:schemeClr>
                          </a:solidFill>
                        </a:rPr>
                        <a:t>để</a:t>
                      </a:r>
                      <a:r>
                        <a:rPr lang="en-US" sz="1800" kern="1200" baseline="0" dirty="0">
                          <a:solidFill>
                            <a:schemeClr val="accent2">
                              <a:lumMod val="75000"/>
                            </a:schemeClr>
                          </a:solidFill>
                        </a:rPr>
                        <a:t> </a:t>
                      </a:r>
                      <a:r>
                        <a:rPr lang="en-US" sz="1800" kern="1200" baseline="0" dirty="0" err="1">
                          <a:solidFill>
                            <a:schemeClr val="accent2">
                              <a:lumMod val="75000"/>
                            </a:schemeClr>
                          </a:solidFill>
                        </a:rPr>
                        <a:t>kiểm</a:t>
                      </a:r>
                      <a:r>
                        <a:rPr lang="en-US" sz="1800" kern="1200" baseline="0" dirty="0">
                          <a:solidFill>
                            <a:schemeClr val="accent2">
                              <a:lumMod val="75000"/>
                            </a:schemeClr>
                          </a:solidFill>
                        </a:rPr>
                        <a:t> </a:t>
                      </a:r>
                      <a:r>
                        <a:rPr lang="en-US" sz="1800" kern="1200" baseline="0" dirty="0" err="1">
                          <a:solidFill>
                            <a:schemeClr val="accent2">
                              <a:lumMod val="75000"/>
                            </a:schemeClr>
                          </a:solidFill>
                        </a:rPr>
                        <a:t>dò</a:t>
                      </a:r>
                      <a:endParaRPr lang="en-US" sz="1800" kern="1200" dirty="0">
                        <a:solidFill>
                          <a:schemeClr val="accent2">
                            <a:lumMod val="75000"/>
                          </a:schemeClr>
                        </a:solidFill>
                        <a:latin typeface="+mn-lt"/>
                        <a:ea typeface="+mn-ea"/>
                        <a:cs typeface="+mn-cs"/>
                      </a:endParaRPr>
                    </a:p>
                  </a:txBody>
                  <a:tcPr anchor="ctr"/>
                </a:tc>
                <a:extLst>
                  <a:ext uri="{0D108BD9-81ED-4DB2-BD59-A6C34878D82A}">
                    <a16:rowId xmlns="" xmlns:a16="http://schemas.microsoft.com/office/drawing/2014/main" val="2292442606"/>
                  </a:ext>
                </a:extLst>
              </a:tr>
              <a:tr h="514350">
                <a:tc>
                  <a:txBody>
                    <a:bodyPr/>
                    <a:lstStyle/>
                    <a:p>
                      <a:pPr marL="0" marR="0" lvl="1" indent="0" algn="ctr" defTabSz="685766" rtl="0" eaLnBrk="1" fontAlgn="auto" latinLnBrk="0" hangingPunct="1">
                        <a:lnSpc>
                          <a:spcPct val="100000"/>
                        </a:lnSpc>
                        <a:spcBef>
                          <a:spcPts val="400"/>
                        </a:spcBef>
                        <a:spcAft>
                          <a:spcPts val="400"/>
                        </a:spcAft>
                        <a:buClrTx/>
                        <a:buSzTx/>
                        <a:buFontTx/>
                        <a:buNone/>
                        <a:tabLst/>
                        <a:defRPr/>
                      </a:pPr>
                      <a:r>
                        <a:rPr lang="en-US" sz="1800" kern="1200" baseline="0" dirty="0">
                          <a:solidFill>
                            <a:schemeClr val="bg1">
                              <a:lumMod val="50000"/>
                            </a:schemeClr>
                          </a:solidFill>
                        </a:rPr>
                        <a:t>2</a:t>
                      </a:r>
                    </a:p>
                    <a:p>
                      <a:pPr marL="0" marR="0" lvl="1" indent="0" algn="ctr" defTabSz="685766" rtl="0" eaLnBrk="1" fontAlgn="auto" latinLnBrk="0" hangingPunct="1">
                        <a:lnSpc>
                          <a:spcPct val="100000"/>
                        </a:lnSpc>
                        <a:spcBef>
                          <a:spcPts val="400"/>
                        </a:spcBef>
                        <a:spcAft>
                          <a:spcPts val="400"/>
                        </a:spcAft>
                        <a:buClrTx/>
                        <a:buSzTx/>
                        <a:buFontTx/>
                        <a:buNone/>
                        <a:tabLst/>
                        <a:defRPr/>
                      </a:pPr>
                      <a:endParaRPr lang="en-US" sz="1800" kern="1200" baseline="0" dirty="0">
                        <a:solidFill>
                          <a:schemeClr val="bg1">
                            <a:lumMod val="50000"/>
                          </a:schemeClr>
                        </a:solidFill>
                        <a:latin typeface="+mn-lt"/>
                        <a:ea typeface="+mn-ea"/>
                        <a:cs typeface="+mn-cs"/>
                      </a:endParaRPr>
                    </a:p>
                  </a:txBody>
                  <a:tcPr anchor="ctr"/>
                </a:tc>
                <a:tc>
                  <a:txBody>
                    <a:bodyPr/>
                    <a:lstStyle/>
                    <a:p>
                      <a:pPr marL="171450" lvl="1" indent="-171450" algn="l" defTabSz="685766" rtl="0" eaLnBrk="1" latinLnBrk="0" hangingPunct="1">
                        <a:lnSpc>
                          <a:spcPct val="100000"/>
                        </a:lnSpc>
                        <a:spcBef>
                          <a:spcPts val="400"/>
                        </a:spcBef>
                        <a:spcAft>
                          <a:spcPts val="400"/>
                        </a:spcAft>
                        <a:buFontTx/>
                        <a:buChar char="-"/>
                      </a:pPr>
                      <a:r>
                        <a:rPr lang="en-US" sz="1800" kern="1200" dirty="0" err="1">
                          <a:solidFill>
                            <a:schemeClr val="accent2">
                              <a:lumMod val="75000"/>
                            </a:schemeClr>
                          </a:solidFill>
                        </a:rPr>
                        <a:t>Xếp</a:t>
                      </a:r>
                      <a:r>
                        <a:rPr lang="en-US" sz="1800" kern="1200" baseline="0" dirty="0">
                          <a:solidFill>
                            <a:schemeClr val="accent2">
                              <a:lumMod val="75000"/>
                            </a:schemeClr>
                          </a:solidFill>
                        </a:rPr>
                        <a:t> </a:t>
                      </a:r>
                      <a:r>
                        <a:rPr lang="en-US" sz="1800" kern="1200" baseline="0" dirty="0" err="1">
                          <a:solidFill>
                            <a:schemeClr val="accent2">
                              <a:lumMod val="75000"/>
                            </a:schemeClr>
                          </a:solidFill>
                        </a:rPr>
                        <a:t>phòng</a:t>
                      </a:r>
                      <a:r>
                        <a:rPr lang="en-US" sz="1800" kern="1200" baseline="0" dirty="0">
                          <a:solidFill>
                            <a:schemeClr val="accent2">
                              <a:lumMod val="75000"/>
                            </a:schemeClr>
                          </a:solidFill>
                        </a:rPr>
                        <a:t> </a:t>
                      </a:r>
                      <a:r>
                        <a:rPr lang="en-US" sz="1800" kern="1200" baseline="0" dirty="0" err="1">
                          <a:solidFill>
                            <a:schemeClr val="accent2">
                              <a:lumMod val="75000"/>
                            </a:schemeClr>
                          </a:solidFill>
                        </a:rPr>
                        <a:t>trên</a:t>
                      </a:r>
                      <a:r>
                        <a:rPr lang="en-US" sz="1800" kern="1200" baseline="0" dirty="0">
                          <a:solidFill>
                            <a:schemeClr val="accent2">
                              <a:lumMod val="75000"/>
                            </a:schemeClr>
                          </a:solidFill>
                        </a:rPr>
                        <a:t> </a:t>
                      </a:r>
                      <a:r>
                        <a:rPr lang="en-US" sz="1800" kern="1200" baseline="0" dirty="0" err="1">
                          <a:solidFill>
                            <a:schemeClr val="accent2">
                              <a:lumMod val="75000"/>
                            </a:schemeClr>
                          </a:solidFill>
                        </a:rPr>
                        <a:t>hệ</a:t>
                      </a:r>
                      <a:r>
                        <a:rPr lang="en-US" sz="1800" kern="1200" baseline="0" dirty="0">
                          <a:solidFill>
                            <a:schemeClr val="accent2">
                              <a:lumMod val="75000"/>
                            </a:schemeClr>
                          </a:solidFill>
                        </a:rPr>
                        <a:t> </a:t>
                      </a:r>
                      <a:r>
                        <a:rPr lang="en-US" sz="1800" kern="1200" baseline="0" dirty="0" err="1">
                          <a:solidFill>
                            <a:schemeClr val="accent2">
                              <a:lumMod val="75000"/>
                            </a:schemeClr>
                          </a:solidFill>
                        </a:rPr>
                        <a:t>thống</a:t>
                      </a:r>
                      <a:r>
                        <a:rPr lang="en-US" sz="1800" kern="1200" baseline="0" dirty="0">
                          <a:solidFill>
                            <a:schemeClr val="accent2">
                              <a:lumMod val="75000"/>
                            </a:schemeClr>
                          </a:solidFill>
                        </a:rPr>
                        <a:t> </a:t>
                      </a:r>
                      <a:r>
                        <a:rPr lang="en-US" sz="1800" kern="1200" baseline="0" dirty="0" err="1">
                          <a:solidFill>
                            <a:schemeClr val="accent2">
                              <a:lumMod val="75000"/>
                            </a:schemeClr>
                          </a:solidFill>
                        </a:rPr>
                        <a:t>thật</a:t>
                      </a:r>
                      <a:r>
                        <a:rPr lang="en-US" sz="1800" kern="1200" baseline="0" dirty="0">
                          <a:solidFill>
                            <a:schemeClr val="accent2">
                              <a:lumMod val="75000"/>
                            </a:schemeClr>
                          </a:solidFill>
                        </a:rPr>
                        <a:t>, </a:t>
                      </a:r>
                      <a:r>
                        <a:rPr lang="en-US" sz="1800" kern="1200" baseline="0" dirty="0" err="1">
                          <a:solidFill>
                            <a:schemeClr val="accent2">
                              <a:lumMod val="75000"/>
                            </a:schemeClr>
                          </a:solidFill>
                        </a:rPr>
                        <a:t>tài</a:t>
                      </a:r>
                      <a:r>
                        <a:rPr lang="en-US" sz="1800" kern="1200" baseline="0" dirty="0">
                          <a:solidFill>
                            <a:schemeClr val="accent2">
                              <a:lumMod val="75000"/>
                            </a:schemeClr>
                          </a:solidFill>
                        </a:rPr>
                        <a:t> </a:t>
                      </a:r>
                      <a:r>
                        <a:rPr lang="en-US" sz="1800" kern="1200" baseline="0" dirty="0" err="1">
                          <a:solidFill>
                            <a:schemeClr val="accent2">
                              <a:lumMod val="75000"/>
                            </a:schemeClr>
                          </a:solidFill>
                        </a:rPr>
                        <a:t>khoản</a:t>
                      </a:r>
                      <a:r>
                        <a:rPr lang="en-US" sz="1800" kern="1200" baseline="0" dirty="0">
                          <a:solidFill>
                            <a:schemeClr val="accent2">
                              <a:lumMod val="75000"/>
                            </a:schemeClr>
                          </a:solidFill>
                        </a:rPr>
                        <a:t> </a:t>
                      </a:r>
                      <a:r>
                        <a:rPr lang="en-US" sz="1800" kern="1200" baseline="0" dirty="0" err="1">
                          <a:solidFill>
                            <a:schemeClr val="accent2">
                              <a:lumMod val="75000"/>
                            </a:schemeClr>
                          </a:solidFill>
                        </a:rPr>
                        <a:t>thật</a:t>
                      </a:r>
                      <a:endParaRPr lang="en-US" sz="1800" kern="1200" baseline="0" dirty="0">
                        <a:solidFill>
                          <a:schemeClr val="accent2">
                            <a:lumMod val="75000"/>
                          </a:schemeClr>
                        </a:solidFill>
                        <a:latin typeface="+mn-lt"/>
                        <a:ea typeface="+mn-ea"/>
                        <a:cs typeface="+mn-cs"/>
                      </a:endParaRPr>
                    </a:p>
                  </a:txBody>
                  <a:tcPr anchor="ctr"/>
                </a:tc>
                <a:extLst>
                  <a:ext uri="{0D108BD9-81ED-4DB2-BD59-A6C34878D82A}">
                    <a16:rowId xmlns="" xmlns:a16="http://schemas.microsoft.com/office/drawing/2014/main" val="4055011230"/>
                  </a:ext>
                </a:extLst>
              </a:tr>
              <a:tr h="450369">
                <a:tc>
                  <a:txBody>
                    <a:bodyPr/>
                    <a:lstStyle/>
                    <a:p>
                      <a:pPr marL="0" marR="0" lvl="1" indent="0" algn="ctr" defTabSz="685766"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en-US" sz="1800" kern="1200" baseline="0" dirty="0">
                          <a:solidFill>
                            <a:schemeClr val="bg1">
                              <a:lumMod val="50000"/>
                            </a:schemeClr>
                          </a:solidFill>
                        </a:rPr>
                        <a:t>3</a:t>
                      </a:r>
                      <a:endParaRPr lang="en-US" sz="1800" kern="1200" baseline="0" dirty="0">
                        <a:solidFill>
                          <a:schemeClr val="bg1">
                            <a:lumMod val="50000"/>
                          </a:schemeClr>
                        </a:solidFill>
                        <a:latin typeface="+mn-lt"/>
                        <a:ea typeface="+mn-ea"/>
                        <a:cs typeface="+mn-cs"/>
                      </a:endParaRPr>
                    </a:p>
                  </a:txBody>
                  <a:tcPr anchor="ctr"/>
                </a:tc>
                <a:tc>
                  <a:txBody>
                    <a:bodyPr/>
                    <a:lstStyle/>
                    <a:p>
                      <a:pPr marL="171450" lvl="1" indent="-171450" algn="l" defTabSz="685766" rtl="0" eaLnBrk="1" latinLnBrk="0" hangingPunct="1">
                        <a:lnSpc>
                          <a:spcPct val="100000"/>
                        </a:lnSpc>
                        <a:spcBef>
                          <a:spcPts val="400"/>
                        </a:spcBef>
                        <a:spcAft>
                          <a:spcPts val="400"/>
                        </a:spcAft>
                        <a:buFontTx/>
                        <a:buChar char="-"/>
                      </a:pPr>
                      <a:r>
                        <a:rPr lang="en-US" sz="1800" kern="1200" dirty="0" err="1">
                          <a:solidFill>
                            <a:schemeClr val="accent2">
                              <a:lumMod val="75000"/>
                            </a:schemeClr>
                          </a:solidFill>
                        </a:rPr>
                        <a:t>Thực</a:t>
                      </a:r>
                      <a:r>
                        <a:rPr lang="en-US" sz="1800" kern="1200" baseline="0" dirty="0">
                          <a:solidFill>
                            <a:schemeClr val="accent2">
                              <a:lumMod val="75000"/>
                            </a:schemeClr>
                          </a:solidFill>
                        </a:rPr>
                        <a:t> </a:t>
                      </a:r>
                      <a:r>
                        <a:rPr lang="en-US" sz="1800" kern="1200" baseline="0" dirty="0" err="1">
                          <a:solidFill>
                            <a:schemeClr val="accent2">
                              <a:lumMod val="75000"/>
                            </a:schemeClr>
                          </a:solidFill>
                        </a:rPr>
                        <a:t>hành</a:t>
                      </a:r>
                      <a:r>
                        <a:rPr lang="en-US" sz="1800" kern="1200" baseline="0" dirty="0">
                          <a:solidFill>
                            <a:schemeClr val="accent2">
                              <a:lumMod val="75000"/>
                            </a:schemeClr>
                          </a:solidFill>
                        </a:rPr>
                        <a:t> </a:t>
                      </a:r>
                      <a:r>
                        <a:rPr lang="en-US" sz="1800" kern="1200" baseline="0" dirty="0" err="1">
                          <a:solidFill>
                            <a:schemeClr val="accent2">
                              <a:lumMod val="75000"/>
                            </a:schemeClr>
                          </a:solidFill>
                        </a:rPr>
                        <a:t>sử</a:t>
                      </a:r>
                      <a:r>
                        <a:rPr lang="en-US" sz="1800" kern="1200" baseline="0" dirty="0">
                          <a:solidFill>
                            <a:schemeClr val="accent2">
                              <a:lumMod val="75000"/>
                            </a:schemeClr>
                          </a:solidFill>
                        </a:rPr>
                        <a:t> </a:t>
                      </a:r>
                      <a:r>
                        <a:rPr lang="en-US" sz="1800" kern="1200" baseline="0" dirty="0" err="1">
                          <a:solidFill>
                            <a:schemeClr val="accent2">
                              <a:lumMod val="75000"/>
                            </a:schemeClr>
                          </a:solidFill>
                        </a:rPr>
                        <a:t>dụng</a:t>
                      </a:r>
                      <a:r>
                        <a:rPr lang="en-US" sz="1800" kern="1200" baseline="0" dirty="0">
                          <a:solidFill>
                            <a:schemeClr val="accent2">
                              <a:lumMod val="75000"/>
                            </a:schemeClr>
                          </a:solidFill>
                        </a:rPr>
                        <a:t> tool HTC</a:t>
                      </a:r>
                    </a:p>
                    <a:p>
                      <a:pPr marL="0" lvl="1" indent="0" algn="l" defTabSz="685766" rtl="0" eaLnBrk="1" latinLnBrk="0" hangingPunct="1">
                        <a:lnSpc>
                          <a:spcPct val="100000"/>
                        </a:lnSpc>
                        <a:spcBef>
                          <a:spcPts val="400"/>
                        </a:spcBef>
                        <a:spcAft>
                          <a:spcPts val="400"/>
                        </a:spcAft>
                        <a:buFontTx/>
                        <a:buNone/>
                      </a:pPr>
                      <a:r>
                        <a:rPr lang="en-US" sz="1800" kern="1200" baseline="0" dirty="0">
                          <a:solidFill>
                            <a:schemeClr val="accent2">
                              <a:lumMod val="75000"/>
                            </a:schemeClr>
                          </a:solidFill>
                        </a:rPr>
                        <a:t>+  Download tool HTC </a:t>
                      </a:r>
                      <a:r>
                        <a:rPr lang="en-US" sz="1800" kern="1200" baseline="0" dirty="0" err="1">
                          <a:solidFill>
                            <a:schemeClr val="accent2">
                              <a:lumMod val="75000"/>
                            </a:schemeClr>
                          </a:solidFill>
                        </a:rPr>
                        <a:t>từ</a:t>
                      </a:r>
                      <a:r>
                        <a:rPr lang="en-US" sz="1800" kern="1200" baseline="0" dirty="0">
                          <a:solidFill>
                            <a:schemeClr val="accent2">
                              <a:lumMod val="75000"/>
                            </a:schemeClr>
                          </a:solidFill>
                        </a:rPr>
                        <a:t> </a:t>
                      </a:r>
                      <a:r>
                        <a:rPr lang="en-US" sz="1800" kern="1200" baseline="0" dirty="0" err="1">
                          <a:solidFill>
                            <a:schemeClr val="accent2">
                              <a:lumMod val="75000"/>
                            </a:schemeClr>
                          </a:solidFill>
                        </a:rPr>
                        <a:t>hệ</a:t>
                      </a:r>
                      <a:r>
                        <a:rPr lang="en-US" sz="1800" kern="1200" baseline="0" dirty="0">
                          <a:solidFill>
                            <a:schemeClr val="accent2">
                              <a:lumMod val="75000"/>
                            </a:schemeClr>
                          </a:solidFill>
                        </a:rPr>
                        <a:t> </a:t>
                      </a:r>
                      <a:r>
                        <a:rPr lang="en-US" sz="1800" kern="1200" baseline="0" dirty="0" err="1">
                          <a:solidFill>
                            <a:schemeClr val="accent2">
                              <a:lumMod val="75000"/>
                            </a:schemeClr>
                          </a:solidFill>
                        </a:rPr>
                        <a:t>thống</a:t>
                      </a:r>
                      <a:endParaRPr lang="en-US" sz="1800" kern="1200" baseline="0" dirty="0">
                        <a:solidFill>
                          <a:schemeClr val="accent2">
                            <a:lumMod val="75000"/>
                          </a:schemeClr>
                        </a:solidFill>
                      </a:endParaRPr>
                    </a:p>
                    <a:p>
                      <a:pPr marL="0" lvl="1" indent="0" algn="l" defTabSz="685766" rtl="0" eaLnBrk="1" latinLnBrk="0" hangingPunct="1">
                        <a:lnSpc>
                          <a:spcPct val="100000"/>
                        </a:lnSpc>
                        <a:spcBef>
                          <a:spcPts val="400"/>
                        </a:spcBef>
                        <a:spcAft>
                          <a:spcPts val="400"/>
                        </a:spcAft>
                        <a:buFontTx/>
                        <a:buNone/>
                      </a:pPr>
                      <a:r>
                        <a:rPr lang="en-US" sz="1800" kern="1200" baseline="0" dirty="0">
                          <a:solidFill>
                            <a:schemeClr val="accent2">
                              <a:lumMod val="75000"/>
                            </a:schemeClr>
                          </a:solidFill>
                        </a:rPr>
                        <a:t>+ </a:t>
                      </a:r>
                      <a:r>
                        <a:rPr lang="en-US" sz="1800" kern="1200" baseline="0" dirty="0" err="1">
                          <a:solidFill>
                            <a:schemeClr val="accent2">
                              <a:lumMod val="75000"/>
                            </a:schemeClr>
                          </a:solidFill>
                        </a:rPr>
                        <a:t>Sử</a:t>
                      </a:r>
                      <a:r>
                        <a:rPr lang="en-US" sz="1800" kern="1200" baseline="0" dirty="0">
                          <a:solidFill>
                            <a:schemeClr val="accent2">
                              <a:lumMod val="75000"/>
                            </a:schemeClr>
                          </a:solidFill>
                        </a:rPr>
                        <a:t> </a:t>
                      </a:r>
                      <a:r>
                        <a:rPr lang="en-US" sz="1800" kern="1200" baseline="0" dirty="0" err="1">
                          <a:solidFill>
                            <a:schemeClr val="accent2">
                              <a:lumMod val="75000"/>
                            </a:schemeClr>
                          </a:solidFill>
                        </a:rPr>
                        <a:t>dụng</a:t>
                      </a:r>
                      <a:r>
                        <a:rPr lang="en-US" sz="1800" kern="1200" baseline="0" dirty="0">
                          <a:solidFill>
                            <a:schemeClr val="accent2">
                              <a:lumMod val="75000"/>
                            </a:schemeClr>
                          </a:solidFill>
                        </a:rPr>
                        <a:t> </a:t>
                      </a:r>
                      <a:r>
                        <a:rPr lang="en-US" sz="1800" kern="1200" baseline="0" dirty="0" err="1">
                          <a:solidFill>
                            <a:schemeClr val="accent2">
                              <a:lumMod val="75000"/>
                            </a:schemeClr>
                          </a:solidFill>
                        </a:rPr>
                        <a:t>bộ</a:t>
                      </a:r>
                      <a:r>
                        <a:rPr lang="en-US" sz="1800" kern="1200" baseline="0" dirty="0">
                          <a:solidFill>
                            <a:schemeClr val="accent2">
                              <a:lumMod val="75000"/>
                            </a:schemeClr>
                          </a:solidFill>
                        </a:rPr>
                        <a:t> </a:t>
                      </a:r>
                      <a:r>
                        <a:rPr lang="en-US" sz="1800" kern="1200" baseline="0" dirty="0" err="1">
                          <a:solidFill>
                            <a:schemeClr val="accent2">
                              <a:lumMod val="75000"/>
                            </a:schemeClr>
                          </a:solidFill>
                        </a:rPr>
                        <a:t>dữ</a:t>
                      </a:r>
                      <a:r>
                        <a:rPr lang="en-US" sz="1800" kern="1200" baseline="0" dirty="0">
                          <a:solidFill>
                            <a:schemeClr val="accent2">
                              <a:lumMod val="75000"/>
                            </a:schemeClr>
                          </a:solidFill>
                        </a:rPr>
                        <a:t> </a:t>
                      </a:r>
                      <a:r>
                        <a:rPr lang="en-US" sz="1800" kern="1200" baseline="0" dirty="0" err="1">
                          <a:solidFill>
                            <a:schemeClr val="accent2">
                              <a:lumMod val="75000"/>
                            </a:schemeClr>
                          </a:solidFill>
                        </a:rPr>
                        <a:t>liệu</a:t>
                      </a:r>
                      <a:r>
                        <a:rPr lang="en-US" sz="1800" kern="1200" baseline="0" dirty="0">
                          <a:solidFill>
                            <a:schemeClr val="accent2">
                              <a:lumMod val="75000"/>
                            </a:schemeClr>
                          </a:solidFill>
                        </a:rPr>
                        <a:t> test </a:t>
                      </a:r>
                      <a:r>
                        <a:rPr lang="en-US" sz="1800" kern="1200" baseline="0" dirty="0" err="1">
                          <a:solidFill>
                            <a:schemeClr val="accent2">
                              <a:lumMod val="75000"/>
                            </a:schemeClr>
                          </a:solidFill>
                        </a:rPr>
                        <a:t>có</a:t>
                      </a:r>
                      <a:r>
                        <a:rPr lang="en-US" sz="1800" kern="1200" baseline="0" dirty="0">
                          <a:solidFill>
                            <a:schemeClr val="accent2">
                              <a:lumMod val="75000"/>
                            </a:schemeClr>
                          </a:solidFill>
                        </a:rPr>
                        <a:t> </a:t>
                      </a:r>
                      <a:r>
                        <a:rPr lang="en-US" sz="1800" kern="1200" baseline="0" dirty="0" err="1">
                          <a:solidFill>
                            <a:schemeClr val="accent2">
                              <a:lumMod val="75000"/>
                            </a:schemeClr>
                          </a:solidFill>
                        </a:rPr>
                        <a:t>sẵn</a:t>
                      </a:r>
                      <a:r>
                        <a:rPr lang="en-US" sz="1800" kern="1200" baseline="0" dirty="0">
                          <a:solidFill>
                            <a:schemeClr val="accent2">
                              <a:lumMod val="75000"/>
                            </a:schemeClr>
                          </a:solidFill>
                        </a:rPr>
                        <a:t> </a:t>
                      </a:r>
                      <a:r>
                        <a:rPr lang="en-US" sz="1800" kern="1200" baseline="0" dirty="0" err="1">
                          <a:solidFill>
                            <a:schemeClr val="accent2">
                              <a:lumMod val="75000"/>
                            </a:schemeClr>
                          </a:solidFill>
                        </a:rPr>
                        <a:t>trong</a:t>
                      </a:r>
                      <a:r>
                        <a:rPr lang="en-US" sz="1800" kern="1200" baseline="0" dirty="0">
                          <a:solidFill>
                            <a:schemeClr val="accent2">
                              <a:lumMod val="75000"/>
                            </a:schemeClr>
                          </a:solidFill>
                        </a:rPr>
                        <a:t> tool </a:t>
                      </a:r>
                      <a:r>
                        <a:rPr lang="en-US" sz="1800" kern="1200" baseline="0" dirty="0" err="1">
                          <a:solidFill>
                            <a:schemeClr val="accent2">
                              <a:lumMod val="75000"/>
                            </a:schemeClr>
                          </a:solidFill>
                        </a:rPr>
                        <a:t>lấy</a:t>
                      </a:r>
                      <a:r>
                        <a:rPr lang="en-US" sz="1800" kern="1200" baseline="0" dirty="0">
                          <a:solidFill>
                            <a:schemeClr val="accent2">
                              <a:lumMod val="75000"/>
                            </a:schemeClr>
                          </a:solidFill>
                        </a:rPr>
                        <a:t> </a:t>
                      </a:r>
                      <a:r>
                        <a:rPr lang="en-US" sz="1800" kern="1200" baseline="0" dirty="0" err="1">
                          <a:solidFill>
                            <a:schemeClr val="accent2">
                              <a:lumMod val="75000"/>
                            </a:schemeClr>
                          </a:solidFill>
                        </a:rPr>
                        <a:t>về</a:t>
                      </a:r>
                      <a:endParaRPr lang="en-US" sz="1800" kern="1200" dirty="0">
                        <a:solidFill>
                          <a:schemeClr val="accent2">
                            <a:lumMod val="75000"/>
                          </a:schemeClr>
                        </a:solidFill>
                        <a:latin typeface="+mn-lt"/>
                        <a:ea typeface="+mn-ea"/>
                        <a:cs typeface="+mn-cs"/>
                      </a:endParaRPr>
                    </a:p>
                  </a:txBody>
                  <a:tcPr anchor="ctr"/>
                </a:tc>
                <a:extLst>
                  <a:ext uri="{0D108BD9-81ED-4DB2-BD59-A6C34878D82A}">
                    <a16:rowId xmlns="" xmlns:a16="http://schemas.microsoft.com/office/drawing/2014/main" val="4026375898"/>
                  </a:ext>
                </a:extLst>
              </a:tr>
            </a:tbl>
          </a:graphicData>
        </a:graphic>
      </p:graphicFrame>
      <p:grpSp>
        <p:nvGrpSpPr>
          <p:cNvPr id="5" name="Group 4"/>
          <p:cNvGrpSpPr/>
          <p:nvPr/>
        </p:nvGrpSpPr>
        <p:grpSpPr>
          <a:xfrm>
            <a:off x="1" y="4859081"/>
            <a:ext cx="3317351" cy="74428"/>
            <a:chOff x="1" y="4901613"/>
            <a:chExt cx="3317351" cy="74428"/>
          </a:xfrm>
        </p:grpSpPr>
        <p:sp>
          <p:nvSpPr>
            <p:cNvPr id="6" name="Snip Single Corner Rectangle 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27994" y="4956361"/>
            <a:ext cx="5816006" cy="74017"/>
            <a:chOff x="3327994" y="4860244"/>
            <a:chExt cx="5837270" cy="74438"/>
          </a:xfrm>
        </p:grpSpPr>
        <p:sp>
          <p:nvSpPr>
            <p:cNvPr id="9" name="Snip Single Corner Rectangle 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219B06AF-4BCA-4F5C-9B48-6D30D3274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Tree>
    <p:extLst>
      <p:ext uri="{BB962C8B-B14F-4D97-AF65-F5344CB8AC3E}">
        <p14:creationId xmlns:p14="http://schemas.microsoft.com/office/powerpoint/2010/main" val="426175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77058"/>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258417" y="2224916"/>
            <a:ext cx="8627165" cy="584775"/>
          </a:xfrm>
          <a:prstGeom prst="rect">
            <a:avLst/>
          </a:prstGeom>
          <a:noFill/>
        </p:spPr>
        <p:txBody>
          <a:bodyPr wrap="square" rtlCol="0">
            <a:spAutoFit/>
          </a:bodyPr>
          <a:lstStyle/>
          <a:p>
            <a:pPr algn="ctr">
              <a:spcBef>
                <a:spcPts val="600"/>
              </a:spcBef>
              <a:spcAft>
                <a:spcPts val="600"/>
              </a:spcAft>
            </a:pPr>
            <a:r>
              <a:rPr lang="en-US" sz="3200" b="1" dirty="0">
                <a:solidFill>
                  <a:schemeClr val="accent2">
                    <a:lumMod val="75000"/>
                  </a:schemeClr>
                </a:solidFill>
                <a:latin typeface="+mj-lt"/>
              </a:rPr>
              <a:t>TRAO ĐỔI VÀ THẢO LUẬN</a:t>
            </a:r>
            <a:endParaRPr lang="vi-VN" sz="3200" b="1" dirty="0">
              <a:solidFill>
                <a:schemeClr val="accent2">
                  <a:lumMod val="75000"/>
                </a:schemeClr>
              </a:solidFill>
              <a:latin typeface="+mj-lt"/>
            </a:endParaRPr>
          </a:p>
        </p:txBody>
      </p:sp>
    </p:spTree>
    <p:extLst>
      <p:ext uri="{BB962C8B-B14F-4D97-AF65-F5344CB8AC3E}">
        <p14:creationId xmlns:p14="http://schemas.microsoft.com/office/powerpoint/2010/main" val="1942824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dirty="0" err="1">
                <a:solidFill>
                  <a:schemeClr val="bg1">
                    <a:lumMod val="50000"/>
                  </a:schemeClr>
                </a:solidFill>
                <a:latin typeface="+mj-lt"/>
              </a:rPr>
              <a:t>Mô</a:t>
            </a:r>
            <a:r>
              <a:rPr lang="en-US" sz="2400" b="1" dirty="0">
                <a:solidFill>
                  <a:schemeClr val="bg1">
                    <a:lumMod val="50000"/>
                  </a:schemeClr>
                </a:solidFill>
                <a:latin typeface="+mj-lt"/>
              </a:rPr>
              <a:t> </a:t>
            </a:r>
            <a:r>
              <a:rPr lang="en-US" sz="2400" b="1" dirty="0" err="1">
                <a:solidFill>
                  <a:schemeClr val="bg1">
                    <a:lumMod val="50000"/>
                  </a:schemeClr>
                </a:solidFill>
                <a:latin typeface="+mj-lt"/>
              </a:rPr>
              <a:t>hình</a:t>
            </a:r>
            <a:r>
              <a:rPr lang="en-US" sz="2400" b="1" dirty="0">
                <a:solidFill>
                  <a:schemeClr val="bg1">
                    <a:lumMod val="50000"/>
                  </a:schemeClr>
                </a:solidFill>
                <a:latin typeface="+mj-lt"/>
              </a:rPr>
              <a:t> </a:t>
            </a:r>
            <a:r>
              <a:rPr lang="en-US" sz="2400" b="1" dirty="0" err="1">
                <a:solidFill>
                  <a:schemeClr val="bg1">
                    <a:lumMod val="50000"/>
                  </a:schemeClr>
                </a:solidFill>
                <a:latin typeface="+mj-lt"/>
              </a:rPr>
              <a:t>tổ</a:t>
            </a:r>
            <a:r>
              <a:rPr lang="en-US" sz="2400" b="1" dirty="0">
                <a:solidFill>
                  <a:schemeClr val="bg1">
                    <a:lumMod val="50000"/>
                  </a:schemeClr>
                </a:solidFill>
                <a:latin typeface="+mj-lt"/>
              </a:rPr>
              <a:t> </a:t>
            </a:r>
            <a:r>
              <a:rPr lang="en-US" sz="2400" b="1" dirty="0" err="1">
                <a:solidFill>
                  <a:schemeClr val="bg1">
                    <a:lumMod val="50000"/>
                  </a:schemeClr>
                </a:solidFill>
                <a:latin typeface="+mj-lt"/>
              </a:rPr>
              <a:t>chức</a:t>
            </a:r>
            <a:r>
              <a:rPr lang="en-US" sz="2400" b="1" dirty="0">
                <a:solidFill>
                  <a:schemeClr val="bg1">
                    <a:lumMod val="50000"/>
                  </a:schemeClr>
                </a:solidFill>
                <a:latin typeface="+mj-lt"/>
              </a:rPr>
              <a:t> </a:t>
            </a:r>
            <a:r>
              <a:rPr lang="en-US" sz="2400" b="1" dirty="0" err="1">
                <a:solidFill>
                  <a:schemeClr val="bg1">
                    <a:lumMod val="50000"/>
                  </a:schemeClr>
                </a:solidFill>
                <a:latin typeface="+mj-lt"/>
              </a:rPr>
              <a:t>và</a:t>
            </a:r>
            <a:r>
              <a:rPr lang="en-US" sz="2400" b="1" dirty="0">
                <a:solidFill>
                  <a:schemeClr val="bg1">
                    <a:lumMod val="50000"/>
                  </a:schemeClr>
                </a:solidFill>
                <a:latin typeface="+mj-lt"/>
              </a:rPr>
              <a:t> </a:t>
            </a:r>
            <a:r>
              <a:rPr lang="en-US" sz="2400" b="1" dirty="0" err="1">
                <a:solidFill>
                  <a:schemeClr val="bg1">
                    <a:lumMod val="50000"/>
                  </a:schemeClr>
                </a:solidFill>
                <a:latin typeface="+mj-lt"/>
              </a:rPr>
              <a:t>nhân</a:t>
            </a:r>
            <a:r>
              <a:rPr lang="en-US" sz="2400" b="1" dirty="0">
                <a:solidFill>
                  <a:schemeClr val="bg1">
                    <a:lumMod val="50000"/>
                  </a:schemeClr>
                </a:solidFill>
                <a:latin typeface="+mj-lt"/>
              </a:rPr>
              <a:t> </a:t>
            </a:r>
            <a:r>
              <a:rPr lang="en-US" sz="2400" b="1" dirty="0" err="1">
                <a:solidFill>
                  <a:schemeClr val="bg1">
                    <a:lumMod val="50000"/>
                  </a:schemeClr>
                </a:solidFill>
                <a:latin typeface="+mj-lt"/>
              </a:rPr>
              <a:t>lực</a:t>
            </a:r>
            <a:r>
              <a:rPr lang="en-US" sz="2400" b="1" dirty="0">
                <a:solidFill>
                  <a:schemeClr val="bg1">
                    <a:lumMod val="50000"/>
                  </a:schemeClr>
                </a:solidFill>
                <a:latin typeface="+mj-lt"/>
              </a:rPr>
              <a:t> </a:t>
            </a:r>
            <a:r>
              <a:rPr lang="en-US" sz="2400" b="1" dirty="0" err="1">
                <a:solidFill>
                  <a:schemeClr val="bg1">
                    <a:lumMod val="50000"/>
                  </a:schemeClr>
                </a:solidFill>
                <a:latin typeface="+mj-lt"/>
              </a:rPr>
              <a:t>tham</a:t>
            </a:r>
            <a:r>
              <a:rPr lang="en-US" sz="2400" b="1" dirty="0">
                <a:solidFill>
                  <a:schemeClr val="bg1">
                    <a:lumMod val="50000"/>
                  </a:schemeClr>
                </a:solidFill>
                <a:latin typeface="+mj-lt"/>
              </a:rPr>
              <a:t> </a:t>
            </a:r>
            <a:r>
              <a:rPr lang="en-US" sz="2400" b="1" dirty="0" err="1">
                <a:solidFill>
                  <a:schemeClr val="bg1">
                    <a:lumMod val="50000"/>
                  </a:schemeClr>
                </a:solidFill>
                <a:latin typeface="+mj-lt"/>
              </a:rPr>
              <a:t>gia</a:t>
            </a:r>
            <a:r>
              <a:rPr lang="en-US" sz="2400" b="1" dirty="0">
                <a:solidFill>
                  <a:schemeClr val="bg1">
                    <a:lumMod val="50000"/>
                  </a:schemeClr>
                </a:solidFill>
                <a:latin typeface="+mj-lt"/>
              </a:rPr>
              <a:t> </a:t>
            </a:r>
            <a:r>
              <a:rPr lang="en-US" sz="2400" b="1" dirty="0" err="1">
                <a:solidFill>
                  <a:schemeClr val="bg1">
                    <a:lumMod val="50000"/>
                  </a:schemeClr>
                </a:solidFill>
                <a:latin typeface="+mj-lt"/>
              </a:rPr>
              <a:t>Hội</a:t>
            </a:r>
            <a:r>
              <a:rPr lang="en-US" sz="2400" b="1" dirty="0">
                <a:solidFill>
                  <a:schemeClr val="bg1">
                    <a:lumMod val="50000"/>
                  </a:schemeClr>
                </a:solidFill>
                <a:latin typeface="+mj-lt"/>
              </a:rPr>
              <a:t> </a:t>
            </a:r>
            <a:r>
              <a:rPr lang="en-US" sz="2400" b="1" dirty="0" err="1">
                <a:solidFill>
                  <a:schemeClr val="bg1">
                    <a:lumMod val="50000"/>
                  </a:schemeClr>
                </a:solidFill>
                <a:latin typeface="+mj-lt"/>
              </a:rPr>
              <a:t>đồng</a:t>
            </a:r>
            <a:r>
              <a:rPr lang="en-US" sz="2400" b="1" dirty="0">
                <a:solidFill>
                  <a:schemeClr val="bg1">
                    <a:lumMod val="50000"/>
                  </a:schemeClr>
                </a:solidFill>
                <a:latin typeface="+mj-lt"/>
              </a:rPr>
              <a:t> </a:t>
            </a:r>
            <a:r>
              <a:rPr lang="en-US" sz="2400" b="1" dirty="0" err="1">
                <a:solidFill>
                  <a:schemeClr val="bg1">
                    <a:lumMod val="50000"/>
                  </a:schemeClr>
                </a:solidFill>
                <a:latin typeface="+mj-lt"/>
              </a:rPr>
              <a:t>thi</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graphicFrame>
        <p:nvGraphicFramePr>
          <p:cNvPr id="14" name="Table 13">
            <a:extLst>
              <a:ext uri="{FF2B5EF4-FFF2-40B4-BE49-F238E27FC236}">
                <a16:creationId xmlns="" xmlns:a16="http://schemas.microsoft.com/office/drawing/2014/main" id="{3FCBEC15-9334-48ED-9B99-E496CE2B7FC1}"/>
              </a:ext>
            </a:extLst>
          </p:cNvPr>
          <p:cNvGraphicFramePr>
            <a:graphicFrameLocks noGrp="1"/>
          </p:cNvGraphicFramePr>
          <p:nvPr>
            <p:extLst>
              <p:ext uri="{D42A27DB-BD31-4B8C-83A1-F6EECF244321}">
                <p14:modId xmlns:p14="http://schemas.microsoft.com/office/powerpoint/2010/main" val="708040548"/>
              </p:ext>
            </p:extLst>
          </p:nvPr>
        </p:nvGraphicFramePr>
        <p:xfrm>
          <a:off x="173254" y="997725"/>
          <a:ext cx="8970746" cy="3657534"/>
        </p:xfrm>
        <a:graphic>
          <a:graphicData uri="http://schemas.openxmlformats.org/drawingml/2006/table">
            <a:tbl>
              <a:tblPr firstRow="1" firstCol="1" bandRow="1">
                <a:tableStyleId>{5C22544A-7EE6-4342-B048-85BDC9FD1C3A}</a:tableStyleId>
              </a:tblPr>
              <a:tblGrid>
                <a:gridCol w="487857">
                  <a:extLst>
                    <a:ext uri="{9D8B030D-6E8A-4147-A177-3AD203B41FA5}">
                      <a16:colId xmlns="" xmlns:a16="http://schemas.microsoft.com/office/drawing/2014/main" val="20000"/>
                    </a:ext>
                  </a:extLst>
                </a:gridCol>
                <a:gridCol w="2934424">
                  <a:extLst>
                    <a:ext uri="{9D8B030D-6E8A-4147-A177-3AD203B41FA5}">
                      <a16:colId xmlns="" xmlns:a16="http://schemas.microsoft.com/office/drawing/2014/main" val="20001"/>
                    </a:ext>
                  </a:extLst>
                </a:gridCol>
                <a:gridCol w="946589">
                  <a:extLst>
                    <a:ext uri="{9D8B030D-6E8A-4147-A177-3AD203B41FA5}">
                      <a16:colId xmlns="" xmlns:a16="http://schemas.microsoft.com/office/drawing/2014/main" val="20002"/>
                    </a:ext>
                  </a:extLst>
                </a:gridCol>
                <a:gridCol w="1100279">
                  <a:extLst>
                    <a:ext uri="{9D8B030D-6E8A-4147-A177-3AD203B41FA5}">
                      <a16:colId xmlns="" xmlns:a16="http://schemas.microsoft.com/office/drawing/2014/main" val="20003"/>
                    </a:ext>
                  </a:extLst>
                </a:gridCol>
                <a:gridCol w="3501597">
                  <a:extLst>
                    <a:ext uri="{9D8B030D-6E8A-4147-A177-3AD203B41FA5}">
                      <a16:colId xmlns="" xmlns:a16="http://schemas.microsoft.com/office/drawing/2014/main" val="20004"/>
                    </a:ext>
                  </a:extLst>
                </a:gridCol>
              </a:tblGrid>
              <a:tr h="299806">
                <a:tc>
                  <a:txBody>
                    <a:bodyPr/>
                    <a:lstStyle/>
                    <a:p>
                      <a:pPr algn="ctr">
                        <a:lnSpc>
                          <a:spcPct val="150000"/>
                        </a:lnSpc>
                        <a:spcAft>
                          <a:spcPts val="0"/>
                        </a:spcAft>
                      </a:pPr>
                      <a:r>
                        <a:rPr lang="en-US" sz="1400">
                          <a:effectLst/>
                          <a:latin typeface="+mn-lt"/>
                        </a:rPr>
                        <a:t>TT</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latin typeface="+mn-lt"/>
                        </a:rPr>
                        <a:t>Hội đồng/Ban</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latin typeface="+mn-lt"/>
                        </a:rPr>
                        <a:t>Bắt đầu</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latin typeface="+mn-lt"/>
                        </a:rPr>
                        <a:t>Kết thúc</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err="1">
                          <a:effectLst/>
                          <a:latin typeface="+mn-lt"/>
                        </a:rPr>
                        <a:t>Ghi</a:t>
                      </a:r>
                      <a:r>
                        <a:rPr lang="en-US" sz="1400" dirty="0">
                          <a:effectLst/>
                          <a:latin typeface="+mn-lt"/>
                        </a:rPr>
                        <a:t> </a:t>
                      </a:r>
                      <a:r>
                        <a:rPr lang="en-US" sz="1400" dirty="0" err="1">
                          <a:effectLst/>
                          <a:latin typeface="+mn-lt"/>
                        </a:rPr>
                        <a:t>chú</a:t>
                      </a:r>
                      <a:endParaRPr lang="vi-VN" sz="1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13842">
                <a:tc>
                  <a:txBody>
                    <a:bodyPr/>
                    <a:lstStyle/>
                    <a:p>
                      <a:pPr algn="ctr">
                        <a:lnSpc>
                          <a:spcPct val="107000"/>
                        </a:lnSpc>
                        <a:spcAft>
                          <a:spcPts val="0"/>
                        </a:spcAft>
                      </a:pPr>
                      <a:r>
                        <a:rPr lang="en-US" sz="1400">
                          <a:effectLst/>
                          <a:latin typeface="+mn-lt"/>
                        </a:rPr>
                        <a:t>1</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err="1">
                          <a:effectLst/>
                          <a:latin typeface="+mn-lt"/>
                          <a:cs typeface="Arial" panose="020B0604020202020204" pitchFamily="34" charset="0"/>
                        </a:rPr>
                        <a:t>Hội</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đồng</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thi</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01/6/2021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27/8/2021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vi-VN" sz="1400" dirty="0">
                          <a:effectLst/>
                          <a:latin typeface="+mn-lt"/>
                          <a:cs typeface="Arial" panose="020B0604020202020204" pitchFamily="34" charset="0"/>
                        </a:rPr>
                        <a:t> </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r h="423182">
                <a:tc>
                  <a:txBody>
                    <a:bodyPr/>
                    <a:lstStyle/>
                    <a:p>
                      <a:pPr algn="ctr">
                        <a:lnSpc>
                          <a:spcPct val="107000"/>
                        </a:lnSpc>
                        <a:spcAft>
                          <a:spcPts val="0"/>
                        </a:spcAft>
                      </a:pPr>
                      <a:r>
                        <a:rPr lang="en-US" sz="1400" dirty="0">
                          <a:effectLst/>
                          <a:latin typeface="+mn-lt"/>
                        </a:rPr>
                        <a:t>2</a:t>
                      </a:r>
                      <a:endParaRPr lang="vi-VN" sz="14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dirty="0">
                          <a:effectLst/>
                          <a:latin typeface="+mn-lt"/>
                          <a:cs typeface="Arial" panose="020B0604020202020204" pitchFamily="34" charset="0"/>
                        </a:rPr>
                        <a:t>Ban Thư ký</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01/6/2021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27/8/2021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just">
                        <a:lnSpc>
                          <a:spcPct val="107000"/>
                        </a:lnSpc>
                        <a:spcAft>
                          <a:spcPts val="0"/>
                        </a:spcAft>
                      </a:pPr>
                      <a:r>
                        <a:rPr lang="vi-VN" sz="1400" dirty="0">
                          <a:effectLst/>
                          <a:latin typeface="+mn-lt"/>
                          <a:cs typeface="Arial" panose="020B0604020202020204" pitchFamily="34" charset="0"/>
                        </a:rPr>
                        <a:t>Không được tham gia Ban Làm phách, các Ban Chấm thi và các Ban Phúc khảo</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213842">
                <a:tc>
                  <a:txBody>
                    <a:bodyPr/>
                    <a:lstStyle/>
                    <a:p>
                      <a:pPr algn="ctr">
                        <a:lnSpc>
                          <a:spcPct val="107000"/>
                        </a:lnSpc>
                        <a:spcAft>
                          <a:spcPts val="0"/>
                        </a:spcAft>
                      </a:pPr>
                      <a:r>
                        <a:rPr lang="en-US" sz="1400">
                          <a:effectLst/>
                          <a:latin typeface="+mn-lt"/>
                        </a:rPr>
                        <a:t>3</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dirty="0">
                          <a:effectLst/>
                          <a:latin typeface="+mn-lt"/>
                          <a:cs typeface="Arial" panose="020B0604020202020204" pitchFamily="34" charset="0"/>
                        </a:rPr>
                        <a:t>Ban In sao đề thi</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27/6/2021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08/7/2021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a:effectLst/>
                          <a:latin typeface="+mn-lt"/>
                          <a:cs typeface="Arial" panose="020B0604020202020204" pitchFamily="34" charset="0"/>
                        </a:rPr>
                        <a:t> </a:t>
                      </a:r>
                      <a:endParaRPr lang="vi-VN" sz="140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3"/>
                  </a:ext>
                </a:extLst>
              </a:tr>
              <a:tr h="410829">
                <a:tc>
                  <a:txBody>
                    <a:bodyPr/>
                    <a:lstStyle/>
                    <a:p>
                      <a:pPr algn="ctr">
                        <a:lnSpc>
                          <a:spcPct val="107000"/>
                        </a:lnSpc>
                        <a:spcAft>
                          <a:spcPts val="0"/>
                        </a:spcAft>
                      </a:pPr>
                      <a:r>
                        <a:rPr lang="en-US" sz="1400">
                          <a:effectLst/>
                          <a:latin typeface="+mn-lt"/>
                        </a:rPr>
                        <a:t>4</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a:effectLst/>
                          <a:latin typeface="+mn-lt"/>
                          <a:cs typeface="Arial" panose="020B0604020202020204" pitchFamily="34" charset="0"/>
                        </a:rPr>
                        <a:t>Ban Vận chuyển và bàn giao đề thi</a:t>
                      </a:r>
                      <a:endParaRPr lang="vi-VN" sz="14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6/7/2021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08/7/2021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vi-VN" sz="1400">
                          <a:effectLst/>
                          <a:latin typeface="+mn-lt"/>
                          <a:cs typeface="Arial" panose="020B0604020202020204" pitchFamily="34" charset="0"/>
                        </a:rPr>
                        <a:t> </a:t>
                      </a:r>
                      <a:endParaRPr lang="vi-VN" sz="140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4"/>
                  </a:ext>
                </a:extLst>
              </a:tr>
              <a:tr h="213842">
                <a:tc>
                  <a:txBody>
                    <a:bodyPr/>
                    <a:lstStyle/>
                    <a:p>
                      <a:pPr algn="ctr">
                        <a:lnSpc>
                          <a:spcPct val="107000"/>
                        </a:lnSpc>
                        <a:spcAft>
                          <a:spcPts val="0"/>
                        </a:spcAft>
                      </a:pPr>
                      <a:r>
                        <a:rPr lang="en-US" sz="1400">
                          <a:effectLst/>
                          <a:latin typeface="+mn-lt"/>
                        </a:rPr>
                        <a:t>5</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a:effectLst/>
                          <a:latin typeface="+mn-lt"/>
                          <a:cs typeface="Arial" panose="020B0604020202020204" pitchFamily="34" charset="0"/>
                        </a:rPr>
                        <a:t>Ban Coi thi</a:t>
                      </a:r>
                      <a:endParaRPr lang="vi-VN" sz="14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6/7/2021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08/7/2021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vi-VN" sz="1400">
                          <a:effectLst/>
                          <a:latin typeface="+mn-lt"/>
                          <a:cs typeface="Arial" panose="020B0604020202020204" pitchFamily="34" charset="0"/>
                        </a:rPr>
                        <a:t> </a:t>
                      </a:r>
                      <a:endParaRPr lang="vi-VN" sz="140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5"/>
                  </a:ext>
                </a:extLst>
              </a:tr>
              <a:tr h="423182">
                <a:tc>
                  <a:txBody>
                    <a:bodyPr/>
                    <a:lstStyle/>
                    <a:p>
                      <a:pPr algn="ctr">
                        <a:lnSpc>
                          <a:spcPct val="107000"/>
                        </a:lnSpc>
                        <a:spcAft>
                          <a:spcPts val="0"/>
                        </a:spcAft>
                      </a:pPr>
                      <a:r>
                        <a:rPr lang="en-US" sz="1400">
                          <a:effectLst/>
                          <a:latin typeface="+mn-lt"/>
                        </a:rPr>
                        <a:t>6</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a:effectLst/>
                          <a:latin typeface="+mn-lt"/>
                          <a:cs typeface="Arial" panose="020B0604020202020204" pitchFamily="34" charset="0"/>
                        </a:rPr>
                        <a:t>Ban Làm phách bài thi tự luận</a:t>
                      </a:r>
                      <a:endParaRPr lang="vi-VN" sz="14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10/7/2021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24/7/2021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dirty="0" err="1">
                          <a:effectLst/>
                          <a:latin typeface="+mn-lt"/>
                          <a:cs typeface="Arial" panose="020B0604020202020204" pitchFamily="34" charset="0"/>
                        </a:rPr>
                        <a:t>Không</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tham</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gia</a:t>
                      </a:r>
                      <a:r>
                        <a:rPr lang="en-US" sz="1400" dirty="0">
                          <a:effectLst/>
                          <a:latin typeface="+mn-lt"/>
                          <a:cs typeface="Arial" panose="020B0604020202020204" pitchFamily="34" charset="0"/>
                        </a:rPr>
                        <a:t> Ban </a:t>
                      </a:r>
                      <a:r>
                        <a:rPr lang="en-US" sz="1400" dirty="0" err="1">
                          <a:effectLst/>
                          <a:latin typeface="+mn-lt"/>
                          <a:cs typeface="Arial" panose="020B0604020202020204" pitchFamily="34" charset="0"/>
                        </a:rPr>
                        <a:t>Chấm</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thi</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tự</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luận</a:t>
                      </a:r>
                      <a:r>
                        <a:rPr lang="en-US" sz="1400" dirty="0">
                          <a:effectLst/>
                          <a:latin typeface="+mn-lt"/>
                          <a:cs typeface="Arial" panose="020B0604020202020204" pitchFamily="34" charset="0"/>
                        </a:rPr>
                        <a:t>, Ban </a:t>
                      </a:r>
                      <a:r>
                        <a:rPr lang="en-US" sz="1400" dirty="0" err="1">
                          <a:effectLst/>
                          <a:latin typeface="+mn-lt"/>
                          <a:cs typeface="Arial" panose="020B0604020202020204" pitchFamily="34" charset="0"/>
                        </a:rPr>
                        <a:t>Phúc</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khảo</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bài</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thi</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tự</a:t>
                      </a:r>
                      <a:r>
                        <a:rPr lang="en-US" sz="1400" dirty="0">
                          <a:effectLst/>
                          <a:latin typeface="+mn-lt"/>
                          <a:cs typeface="Arial" panose="020B0604020202020204" pitchFamily="34" charset="0"/>
                        </a:rPr>
                        <a:t> </a:t>
                      </a:r>
                      <a:r>
                        <a:rPr lang="en-US" sz="1400" dirty="0" err="1">
                          <a:effectLst/>
                          <a:latin typeface="+mn-lt"/>
                          <a:cs typeface="Arial" panose="020B0604020202020204" pitchFamily="34" charset="0"/>
                        </a:rPr>
                        <a:t>luận</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6"/>
                  </a:ext>
                </a:extLst>
              </a:tr>
              <a:tr h="213842">
                <a:tc>
                  <a:txBody>
                    <a:bodyPr/>
                    <a:lstStyle/>
                    <a:p>
                      <a:pPr algn="ctr">
                        <a:lnSpc>
                          <a:spcPct val="107000"/>
                        </a:lnSpc>
                        <a:spcAft>
                          <a:spcPts val="0"/>
                        </a:spcAft>
                      </a:pPr>
                      <a:r>
                        <a:rPr lang="en-US" sz="1400">
                          <a:effectLst/>
                          <a:latin typeface="+mn-lt"/>
                        </a:rPr>
                        <a:t>7</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a:effectLst/>
                          <a:latin typeface="+mn-lt"/>
                          <a:cs typeface="Arial" panose="020B0604020202020204" pitchFamily="34" charset="0"/>
                        </a:rPr>
                        <a:t>Ban Chấm thi tự luận</a:t>
                      </a:r>
                      <a:endParaRPr lang="vi-VN" sz="14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10/7/2021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24/7/2021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a:effectLst/>
                          <a:latin typeface="+mn-lt"/>
                          <a:cs typeface="Arial" panose="020B0604020202020204" pitchFamily="34" charset="0"/>
                        </a:rPr>
                        <a:t>Không tham gia Phúc khảo bài thi tự luận</a:t>
                      </a:r>
                      <a:endParaRPr lang="vi-VN" sz="140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7"/>
                  </a:ext>
                </a:extLst>
              </a:tr>
              <a:tr h="423182">
                <a:tc>
                  <a:txBody>
                    <a:bodyPr/>
                    <a:lstStyle/>
                    <a:p>
                      <a:pPr algn="ctr">
                        <a:lnSpc>
                          <a:spcPct val="107000"/>
                        </a:lnSpc>
                        <a:spcAft>
                          <a:spcPts val="0"/>
                        </a:spcAft>
                      </a:pPr>
                      <a:r>
                        <a:rPr lang="en-US" sz="1400">
                          <a:effectLst/>
                          <a:latin typeface="+mn-lt"/>
                        </a:rPr>
                        <a:t>8</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a:effectLst/>
                          <a:latin typeface="+mn-lt"/>
                          <a:cs typeface="Arial" panose="020B0604020202020204" pitchFamily="34" charset="0"/>
                        </a:rPr>
                        <a:t>Ban Chấm thi trắc nghiệm</a:t>
                      </a:r>
                      <a:endParaRPr lang="vi-VN" sz="14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10/7/2021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24/7/2021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a:effectLst/>
                          <a:latin typeface="+mn-lt"/>
                          <a:cs typeface="Arial" panose="020B0604020202020204" pitchFamily="34" charset="0"/>
                        </a:rPr>
                        <a:t>Không tham gia Phúc khảo bài thi trắc nghiệm</a:t>
                      </a:r>
                      <a:endParaRPr lang="vi-VN" sz="140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8"/>
                  </a:ext>
                </a:extLst>
              </a:tr>
              <a:tr h="213842">
                <a:tc>
                  <a:txBody>
                    <a:bodyPr/>
                    <a:lstStyle/>
                    <a:p>
                      <a:pPr algn="ctr">
                        <a:lnSpc>
                          <a:spcPct val="107000"/>
                        </a:lnSpc>
                        <a:spcAft>
                          <a:spcPts val="0"/>
                        </a:spcAft>
                      </a:pPr>
                      <a:r>
                        <a:rPr lang="en-US" sz="1400">
                          <a:effectLst/>
                          <a:latin typeface="+mn-lt"/>
                        </a:rPr>
                        <a:t>9</a:t>
                      </a:r>
                      <a:endParaRPr lang="vi-VN" sz="14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a:effectLst/>
                          <a:latin typeface="+mn-lt"/>
                          <a:cs typeface="Arial" panose="020B0604020202020204" pitchFamily="34" charset="0"/>
                        </a:rPr>
                        <a:t>Ban Phúc khảo bài thi tự luận</a:t>
                      </a:r>
                      <a:endParaRPr lang="vi-VN" sz="14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6/8/2021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16/8/2021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vi-VN" sz="1400">
                          <a:effectLst/>
                          <a:latin typeface="+mn-lt"/>
                          <a:cs typeface="Arial" panose="020B0604020202020204" pitchFamily="34" charset="0"/>
                        </a:rPr>
                        <a:t> </a:t>
                      </a:r>
                      <a:endParaRPr lang="vi-VN" sz="140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9"/>
                  </a:ext>
                </a:extLst>
              </a:tr>
              <a:tr h="415555">
                <a:tc>
                  <a:txBody>
                    <a:bodyPr/>
                    <a:lstStyle/>
                    <a:p>
                      <a:pPr algn="ctr">
                        <a:lnSpc>
                          <a:spcPct val="107000"/>
                        </a:lnSpc>
                        <a:spcAft>
                          <a:spcPts val="0"/>
                        </a:spcAft>
                      </a:pPr>
                      <a:r>
                        <a:rPr lang="en-US" sz="1400" dirty="0">
                          <a:effectLst/>
                          <a:latin typeface="+mn-lt"/>
                        </a:rPr>
                        <a:t>10</a:t>
                      </a:r>
                      <a:endParaRPr lang="vi-VN" sz="14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400" spc="-10" dirty="0">
                          <a:effectLst/>
                          <a:latin typeface="+mn-lt"/>
                          <a:cs typeface="Arial" panose="020B0604020202020204" pitchFamily="34" charset="0"/>
                        </a:rPr>
                        <a:t>Ban Phúc khảo bài thi trắc nghiệm</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6/8/2021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mn-lt"/>
                          <a:cs typeface="Arial" panose="020B0604020202020204" pitchFamily="34" charset="0"/>
                        </a:rPr>
                        <a:t>16/8/2021</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vi-VN" sz="1400" dirty="0">
                          <a:effectLst/>
                          <a:latin typeface="+mn-lt"/>
                          <a:cs typeface="Arial" panose="020B0604020202020204" pitchFamily="34" charset="0"/>
                        </a:rPr>
                        <a:t> </a:t>
                      </a:r>
                      <a:endParaRPr lang="vi-VN" sz="14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10"/>
                  </a:ext>
                </a:extLst>
              </a:tr>
            </a:tbl>
          </a:graphicData>
        </a:graphic>
      </p:graphicFrame>
      <p:sp>
        <p:nvSpPr>
          <p:cNvPr id="15" name="5-Point Star 14"/>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5038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smtClean="0">
                <a:solidFill>
                  <a:schemeClr val="bg1">
                    <a:lumMod val="50000"/>
                  </a:schemeClr>
                </a:solidFill>
                <a:latin typeface="+mj-lt"/>
              </a:rPr>
              <a:t>Những điểm mới của năm 2021</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775435" y="-1545489"/>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3" name="TextBox 2">
            <a:extLst>
              <a:ext uri="{FF2B5EF4-FFF2-40B4-BE49-F238E27FC236}">
                <a16:creationId xmlns="" xmlns:a16="http://schemas.microsoft.com/office/drawing/2014/main" id="{AEEC284E-5F95-4F01-AF86-E2A58B0F1D81}"/>
              </a:ext>
            </a:extLst>
          </p:cNvPr>
          <p:cNvSpPr txBox="1"/>
          <p:nvPr/>
        </p:nvSpPr>
        <p:spPr>
          <a:xfrm>
            <a:off x="360947" y="1078029"/>
            <a:ext cx="8325853" cy="3200876"/>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vi-VN" sz="2400" smtClean="0">
                <a:solidFill>
                  <a:srgbClr val="22393E"/>
                </a:solidFill>
              </a:rPr>
              <a:t>Thành </a:t>
            </a:r>
            <a:r>
              <a:rPr lang="vi-VN" sz="2400">
                <a:solidFill>
                  <a:srgbClr val="22393E"/>
                </a:solidFill>
              </a:rPr>
              <a:t>phần Hội đồng thi</a:t>
            </a:r>
            <a:r>
              <a:rPr lang="vi-VN" sz="2400" smtClean="0">
                <a:solidFill>
                  <a:srgbClr val="22393E"/>
                </a:solidFill>
              </a:rPr>
              <a:t>:... </a:t>
            </a:r>
            <a:r>
              <a:rPr lang="vi-VN" sz="2400">
                <a:solidFill>
                  <a:srgbClr val="22393E"/>
                </a:solidFill>
              </a:rPr>
              <a:t>các Phó Chủ tịch là Phó Giám đốc sở </a:t>
            </a:r>
            <a:r>
              <a:rPr lang="vi-VN" sz="2400" smtClean="0">
                <a:solidFill>
                  <a:srgbClr val="22393E"/>
                </a:solidFill>
              </a:rPr>
              <a:t>GDĐT, </a:t>
            </a:r>
            <a:r>
              <a:rPr lang="vi-VN" sz="2400" i="1" smtClean="0">
                <a:solidFill>
                  <a:srgbClr val="C00000"/>
                </a:solidFill>
              </a:rPr>
              <a:t>lãnh </a:t>
            </a:r>
            <a:r>
              <a:rPr lang="vi-VN" sz="2400" i="1">
                <a:solidFill>
                  <a:srgbClr val="C00000"/>
                </a:solidFill>
              </a:rPr>
              <a:t>đạo phòng có chức năng quản lý giáo dục trung học, giáo dục thường xuyên cấp THPT và công tác thi tốt nghiệp THPT thuộc sở GDĐT; các ủy viên là lãnh đạo một số phòng thuộc sở GDĐT và Hiệu trưởng trường phổ </a:t>
            </a:r>
            <a:r>
              <a:rPr lang="vi-VN" sz="2400" i="1" smtClean="0">
                <a:solidFill>
                  <a:srgbClr val="C00000"/>
                </a:solidFill>
              </a:rPr>
              <a:t>thông</a:t>
            </a:r>
            <a:r>
              <a:rPr lang="vi-VN" sz="2400" smtClean="0">
                <a:solidFill>
                  <a:srgbClr val="22393E"/>
                </a:solidFill>
              </a:rPr>
              <a:t>....</a:t>
            </a:r>
            <a:endParaRPr lang="en-US" sz="2400" smtClean="0">
              <a:solidFill>
                <a:srgbClr val="22393E"/>
              </a:solidFill>
            </a:endParaRPr>
          </a:p>
          <a:p>
            <a:pPr marL="342900" indent="-342900">
              <a:buFont typeface="Arial" panose="020B0604020202020204" pitchFamily="34" charset="0"/>
              <a:buChar char="•"/>
            </a:pPr>
            <a:r>
              <a:rPr lang="en-US" sz="2400" smtClean="0">
                <a:solidFill>
                  <a:srgbClr val="22393E"/>
                </a:solidFill>
              </a:rPr>
              <a:t>Các </a:t>
            </a:r>
            <a:r>
              <a:rPr lang="en-US" sz="2400" dirty="0">
                <a:solidFill>
                  <a:srgbClr val="22393E"/>
                </a:solidFill>
              </a:rPr>
              <a:t>Ban </a:t>
            </a:r>
            <a:r>
              <a:rPr lang="en-US" sz="2400" dirty="0" err="1">
                <a:solidFill>
                  <a:srgbClr val="22393E"/>
                </a:solidFill>
              </a:rPr>
              <a:t>của</a:t>
            </a:r>
            <a:r>
              <a:rPr lang="en-US" sz="2400" dirty="0">
                <a:solidFill>
                  <a:srgbClr val="22393E"/>
                </a:solidFill>
              </a:rPr>
              <a:t> </a:t>
            </a:r>
            <a:r>
              <a:rPr lang="en-US" sz="2400" dirty="0" err="1">
                <a:solidFill>
                  <a:srgbClr val="22393E"/>
                </a:solidFill>
              </a:rPr>
              <a:t>Hội</a:t>
            </a:r>
            <a:r>
              <a:rPr lang="en-US" sz="2400" dirty="0">
                <a:solidFill>
                  <a:srgbClr val="22393E"/>
                </a:solidFill>
              </a:rPr>
              <a:t> </a:t>
            </a:r>
            <a:r>
              <a:rPr lang="en-US" sz="2400" dirty="0" err="1">
                <a:solidFill>
                  <a:srgbClr val="22393E"/>
                </a:solidFill>
              </a:rPr>
              <a:t>đồng</a:t>
            </a:r>
            <a:r>
              <a:rPr lang="en-US" sz="2400" dirty="0">
                <a:solidFill>
                  <a:srgbClr val="22393E"/>
                </a:solidFill>
              </a:rPr>
              <a:t> </a:t>
            </a:r>
            <a:r>
              <a:rPr lang="en-US" sz="2400" dirty="0" err="1">
                <a:solidFill>
                  <a:srgbClr val="22393E"/>
                </a:solidFill>
              </a:rPr>
              <a:t>thi</a:t>
            </a:r>
            <a:r>
              <a:rPr lang="en-US" sz="2400" dirty="0">
                <a:solidFill>
                  <a:srgbClr val="22393E"/>
                </a:solidFill>
              </a:rPr>
              <a:t> </a:t>
            </a:r>
            <a:r>
              <a:rPr lang="en-US" sz="2400" dirty="0" err="1">
                <a:solidFill>
                  <a:srgbClr val="22393E"/>
                </a:solidFill>
              </a:rPr>
              <a:t>được</a:t>
            </a:r>
            <a:r>
              <a:rPr lang="en-US" sz="2400" dirty="0">
                <a:solidFill>
                  <a:srgbClr val="22393E"/>
                </a:solidFill>
              </a:rPr>
              <a:t> </a:t>
            </a:r>
            <a:r>
              <a:rPr lang="en-US" sz="2400" i="1" dirty="0" err="1">
                <a:solidFill>
                  <a:srgbClr val="C00000"/>
                </a:solidFill>
              </a:rPr>
              <a:t>thành</a:t>
            </a:r>
            <a:r>
              <a:rPr lang="en-US" sz="2400" i="1" dirty="0">
                <a:solidFill>
                  <a:srgbClr val="C00000"/>
                </a:solidFill>
              </a:rPr>
              <a:t> </a:t>
            </a:r>
            <a:r>
              <a:rPr lang="en-US" sz="2400" i="1" dirty="0" err="1">
                <a:solidFill>
                  <a:srgbClr val="C00000"/>
                </a:solidFill>
              </a:rPr>
              <a:t>lập</a:t>
            </a:r>
            <a:r>
              <a:rPr lang="en-US" sz="2400" i="1" dirty="0">
                <a:solidFill>
                  <a:srgbClr val="C00000"/>
                </a:solidFill>
              </a:rPr>
              <a:t> </a:t>
            </a:r>
            <a:r>
              <a:rPr lang="en-US" sz="2400" i="1" dirty="0" err="1">
                <a:solidFill>
                  <a:srgbClr val="C00000"/>
                </a:solidFill>
              </a:rPr>
              <a:t>theo</a:t>
            </a:r>
            <a:r>
              <a:rPr lang="en-US" sz="2400" i="1" dirty="0">
                <a:solidFill>
                  <a:srgbClr val="C00000"/>
                </a:solidFill>
              </a:rPr>
              <a:t> </a:t>
            </a:r>
            <a:r>
              <a:rPr lang="en-US" sz="2400" i="1" dirty="0" err="1">
                <a:solidFill>
                  <a:srgbClr val="C00000"/>
                </a:solidFill>
              </a:rPr>
              <a:t>tiến</a:t>
            </a:r>
            <a:r>
              <a:rPr lang="en-US" sz="2400" i="1" dirty="0">
                <a:solidFill>
                  <a:srgbClr val="C00000"/>
                </a:solidFill>
              </a:rPr>
              <a:t> </a:t>
            </a:r>
            <a:r>
              <a:rPr lang="en-US" sz="2400" i="1" dirty="0" err="1">
                <a:solidFill>
                  <a:srgbClr val="C00000"/>
                </a:solidFill>
              </a:rPr>
              <a:t>độ</a:t>
            </a:r>
            <a:r>
              <a:rPr lang="en-US" sz="2400" i="1" dirty="0">
                <a:solidFill>
                  <a:srgbClr val="C00000"/>
                </a:solidFill>
              </a:rPr>
              <a:t> </a:t>
            </a:r>
            <a:r>
              <a:rPr lang="en-US" sz="2400" i="1" dirty="0" err="1">
                <a:solidFill>
                  <a:srgbClr val="C00000"/>
                </a:solidFill>
              </a:rPr>
              <a:t>tổ</a:t>
            </a:r>
            <a:r>
              <a:rPr lang="en-US" sz="2400" i="1" dirty="0">
                <a:solidFill>
                  <a:srgbClr val="C00000"/>
                </a:solidFill>
              </a:rPr>
              <a:t> </a:t>
            </a:r>
            <a:r>
              <a:rPr lang="en-US" sz="2400" i="1" dirty="0" err="1">
                <a:solidFill>
                  <a:srgbClr val="C00000"/>
                </a:solidFill>
              </a:rPr>
              <a:t>chức</a:t>
            </a:r>
            <a:r>
              <a:rPr lang="en-US" sz="2400" i="1" dirty="0">
                <a:solidFill>
                  <a:srgbClr val="C00000"/>
                </a:solidFill>
              </a:rPr>
              <a:t> </a:t>
            </a:r>
            <a:r>
              <a:rPr lang="en-US" sz="2400" i="1" err="1">
                <a:solidFill>
                  <a:srgbClr val="C00000"/>
                </a:solidFill>
              </a:rPr>
              <a:t>Kỳ</a:t>
            </a:r>
            <a:r>
              <a:rPr lang="en-US" sz="2400" i="1">
                <a:solidFill>
                  <a:srgbClr val="C00000"/>
                </a:solidFill>
              </a:rPr>
              <a:t> </a:t>
            </a:r>
            <a:r>
              <a:rPr lang="en-US" sz="2400" i="1" smtClean="0">
                <a:solidFill>
                  <a:srgbClr val="C00000"/>
                </a:solidFill>
              </a:rPr>
              <a:t>thi</a:t>
            </a:r>
            <a:r>
              <a:rPr lang="en-US" sz="2400" smtClean="0">
                <a:solidFill>
                  <a:srgbClr val="22393E"/>
                </a:solidFill>
              </a:rPr>
              <a:t>.</a:t>
            </a:r>
            <a:endParaRPr lang="vi-VN" sz="2400" dirty="0">
              <a:solidFill>
                <a:srgbClr val="22393E"/>
              </a:solidFill>
            </a:endParaRPr>
          </a:p>
        </p:txBody>
      </p:sp>
      <p:sp>
        <p:nvSpPr>
          <p:cNvPr id="15" name="5-Point Star 14"/>
          <p:cNvSpPr/>
          <p:nvPr/>
        </p:nvSpPr>
        <p:spPr>
          <a:xfrm>
            <a:off x="8484669" y="90416"/>
            <a:ext cx="404261" cy="3311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704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3"/>
          <p:cNvSpPr txBox="1">
            <a:spLocks/>
          </p:cNvSpPr>
          <p:nvPr/>
        </p:nvSpPr>
        <p:spPr>
          <a:xfrm>
            <a:off x="457200" y="325589"/>
            <a:ext cx="8229600"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defTabSz="914400">
              <a:buClr>
                <a:srgbClr val="2C3E50"/>
              </a:buClr>
              <a:buSzPct val="25000"/>
              <a:defRPr/>
            </a:pPr>
            <a:r>
              <a:rPr lang="en-US" sz="2400" b="1" kern="0" dirty="0" err="1">
                <a:solidFill>
                  <a:schemeClr val="bg1">
                    <a:lumMod val="50000"/>
                  </a:schemeClr>
                </a:solidFill>
                <a:latin typeface="+mj-lt"/>
                <a:ea typeface="Source Sans Pro"/>
                <a:cs typeface="Source Sans Pro"/>
                <a:sym typeface="Source Sans Pro"/>
              </a:rPr>
              <a:t>Ứng</a:t>
            </a:r>
            <a:r>
              <a:rPr lang="en-US" sz="2400" b="1" kern="0" dirty="0">
                <a:solidFill>
                  <a:schemeClr val="bg1">
                    <a:lumMod val="50000"/>
                  </a:schemeClr>
                </a:solidFill>
                <a:latin typeface="+mj-lt"/>
                <a:ea typeface="Source Sans Pro"/>
                <a:cs typeface="Source Sans Pro"/>
                <a:sym typeface="Source Sans Pro"/>
              </a:rPr>
              <a:t> </a:t>
            </a:r>
            <a:r>
              <a:rPr lang="en-US" sz="2400" b="1" kern="0" dirty="0" err="1">
                <a:solidFill>
                  <a:schemeClr val="bg1">
                    <a:lumMod val="50000"/>
                  </a:schemeClr>
                </a:solidFill>
                <a:latin typeface="+mj-lt"/>
                <a:ea typeface="Source Sans Pro"/>
                <a:cs typeface="Source Sans Pro"/>
                <a:sym typeface="Source Sans Pro"/>
              </a:rPr>
              <a:t>dụng</a:t>
            </a:r>
            <a:r>
              <a:rPr lang="en-US" sz="2400" b="1" kern="0" dirty="0">
                <a:solidFill>
                  <a:schemeClr val="bg1">
                    <a:lumMod val="50000"/>
                  </a:schemeClr>
                </a:solidFill>
                <a:latin typeface="+mj-lt"/>
                <a:ea typeface="Source Sans Pro"/>
                <a:cs typeface="Source Sans Pro"/>
                <a:sym typeface="Source Sans Pro"/>
              </a:rPr>
              <a:t> CNTT</a:t>
            </a:r>
            <a:endParaRPr kumimoji="0" lang="en-US" sz="2400" b="0" i="0" u="none" strike="noStrike" kern="0" cap="none" spc="0" normalizeH="0" baseline="0" noProof="0" dirty="0">
              <a:ln>
                <a:noFill/>
              </a:ln>
              <a:solidFill>
                <a:schemeClr val="bg1">
                  <a:lumMod val="50000"/>
                </a:schemeClr>
              </a:solidFill>
              <a:effectLst/>
              <a:uLnTx/>
              <a:uFillTx/>
              <a:latin typeface="+mj-lt"/>
              <a:ea typeface="Source Sans Pro"/>
              <a:cs typeface="Source Sans Pro"/>
              <a:sym typeface="Source Sans Pro"/>
            </a:endParaRPr>
          </a:p>
        </p:txBody>
      </p:sp>
      <p:sp>
        <p:nvSpPr>
          <p:cNvPr id="12" name="Shape 127"/>
          <p:cNvSpPr/>
          <p:nvPr/>
        </p:nvSpPr>
        <p:spPr>
          <a:xfrm>
            <a:off x="578224" y="803902"/>
            <a:ext cx="457200" cy="23461"/>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accent2">
                  <a:lumMod val="50000"/>
                </a:schemeClr>
              </a:solidFill>
              <a:effectLst/>
              <a:uLnTx/>
              <a:uFillTx/>
              <a:latin typeface="Calibri"/>
              <a:ea typeface="Calibri"/>
              <a:cs typeface="Calibri"/>
              <a:sym typeface="Calibri"/>
            </a:endParaRPr>
          </a:p>
        </p:txBody>
      </p:sp>
      <p:grpSp>
        <p:nvGrpSpPr>
          <p:cNvPr id="25" name="Group 24"/>
          <p:cNvGrpSpPr/>
          <p:nvPr/>
        </p:nvGrpSpPr>
        <p:grpSpPr>
          <a:xfrm>
            <a:off x="1" y="4859081"/>
            <a:ext cx="3317351" cy="74428"/>
            <a:chOff x="1" y="4901613"/>
            <a:chExt cx="3317351" cy="74428"/>
          </a:xfrm>
        </p:grpSpPr>
        <p:sp>
          <p:nvSpPr>
            <p:cNvPr id="26" name="Snip Single Corner Rectangle 25"/>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157864" y="4901613"/>
              <a:ext cx="159488" cy="70636"/>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327994" y="4956361"/>
            <a:ext cx="5816006" cy="74017"/>
            <a:chOff x="3327994" y="4860244"/>
            <a:chExt cx="5837270" cy="74438"/>
          </a:xfrm>
        </p:grpSpPr>
        <p:sp>
          <p:nvSpPr>
            <p:cNvPr id="29" name="Snip Single Corner Rectangle 28"/>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 xmlns:a16="http://schemas.microsoft.com/office/drawing/2014/main" id="{31468207-B341-4CB6-8C14-BC26F3AFD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
            <a:ext cx="1652380" cy="377424"/>
          </a:xfrm>
          <a:prstGeom prst="rect">
            <a:avLst/>
          </a:prstGeom>
        </p:spPr>
      </p:pic>
      <p:sp>
        <p:nvSpPr>
          <p:cNvPr id="21" name="Content Placeholder 2">
            <a:extLst>
              <a:ext uri="{FF2B5EF4-FFF2-40B4-BE49-F238E27FC236}">
                <a16:creationId xmlns="" xmlns:a16="http://schemas.microsoft.com/office/drawing/2014/main" id="{9341643E-D2D2-43D3-9B68-BBBFB1F3DD80}"/>
              </a:ext>
            </a:extLst>
          </p:cNvPr>
          <p:cNvSpPr txBox="1">
            <a:spLocks/>
          </p:cNvSpPr>
          <p:nvPr/>
        </p:nvSpPr>
        <p:spPr>
          <a:xfrm>
            <a:off x="-400050" y="827363"/>
            <a:ext cx="9544050" cy="3742156"/>
          </a:xfrm>
          <a:prstGeom prst="rect">
            <a:avLst/>
          </a:prstGeom>
        </p:spPr>
        <p:txBody>
          <a:bodyPr/>
          <a:lstStyle>
            <a:lvl1pPr marL="171442" indent="-171442" algn="l" defTabSz="685766" rtl="0" eaLnBrk="1" latinLnBrk="0" hangingPunct="1">
              <a:lnSpc>
                <a:spcPct val="90000"/>
              </a:lnSpc>
              <a:spcBef>
                <a:spcPts val="750"/>
              </a:spcBef>
              <a:buFont typeface="Arial" panose="020B0604020202020204" pitchFamily="34" charset="0"/>
              <a:buChar char="•"/>
              <a:defRPr lang="en-US" sz="1800" kern="1200" dirty="0" smtClean="0">
                <a:solidFill>
                  <a:schemeClr val="tx1">
                    <a:lumMod val="75000"/>
                    <a:lumOff val="25000"/>
                  </a:schemeClr>
                </a:solidFill>
                <a:effectLst/>
                <a:latin typeface="Calibri" pitchFamily="34" charset="0"/>
                <a:ea typeface="Roboto Light" panose="02000000000000000000" pitchFamily="2" charset="0"/>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lang="en-US" sz="1500" kern="1200" dirty="0" smtClean="0">
                <a:solidFill>
                  <a:schemeClr val="tx1">
                    <a:lumMod val="75000"/>
                    <a:lumOff val="25000"/>
                  </a:schemeClr>
                </a:solidFill>
                <a:effectLst/>
                <a:latin typeface="Calibri" pitchFamily="34" charset="0"/>
                <a:ea typeface="Roboto Light" panose="02000000000000000000" pitchFamily="2" charset="0"/>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lang="en-US" sz="1400" kern="1200" dirty="0" smtClean="0">
                <a:solidFill>
                  <a:schemeClr val="tx1">
                    <a:lumMod val="75000"/>
                    <a:lumOff val="25000"/>
                  </a:schemeClr>
                </a:solidFill>
                <a:effectLst/>
                <a:latin typeface="Calibri" pitchFamily="34" charset="0"/>
                <a:ea typeface="Roboto Light" panose="02000000000000000000" pitchFamily="2" charset="0"/>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lang="en-US" sz="1200" kern="1200" dirty="0" smtClean="0">
                <a:solidFill>
                  <a:schemeClr val="tx1">
                    <a:lumMod val="75000"/>
                    <a:lumOff val="25000"/>
                  </a:schemeClr>
                </a:solidFill>
                <a:effectLst/>
                <a:latin typeface="Calibri" pitchFamily="34" charset="0"/>
                <a:ea typeface="Roboto Light" panose="02000000000000000000" pitchFamily="2" charset="0"/>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lang="en-US" sz="1200" kern="1200" dirty="0">
                <a:solidFill>
                  <a:schemeClr val="tx1">
                    <a:lumMod val="75000"/>
                    <a:lumOff val="25000"/>
                  </a:schemeClr>
                </a:solidFill>
                <a:effectLst/>
                <a:latin typeface="Calibri" pitchFamily="34" charset="0"/>
                <a:ea typeface="Roboto Light" panose="02000000000000000000" pitchFamily="2" charset="0"/>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vi-VN" dirty="0"/>
          </a:p>
        </p:txBody>
      </p:sp>
      <p:sp>
        <p:nvSpPr>
          <p:cNvPr id="2" name="TextBox 1">
            <a:extLst>
              <a:ext uri="{FF2B5EF4-FFF2-40B4-BE49-F238E27FC236}">
                <a16:creationId xmlns="" xmlns:a16="http://schemas.microsoft.com/office/drawing/2014/main" id="{2ABB9C90-C08A-4558-AA83-1DA09E0FA50E}"/>
              </a:ext>
            </a:extLst>
          </p:cNvPr>
          <p:cNvSpPr txBox="1"/>
          <p:nvPr/>
        </p:nvSpPr>
        <p:spPr>
          <a:xfrm>
            <a:off x="1035424" y="1063487"/>
            <a:ext cx="7830280" cy="3447098"/>
          </a:xfrm>
          <a:prstGeom prst="rect">
            <a:avLst/>
          </a:prstGeom>
          <a:noFill/>
        </p:spPr>
        <p:txBody>
          <a:bodyPr wrap="square" rtlCol="0">
            <a:spAutoFit/>
          </a:bodyPr>
          <a:lstStyle/>
          <a:p>
            <a:pPr marL="342900" indent="-342900" algn="just">
              <a:lnSpc>
                <a:spcPct val="100000"/>
              </a:lnSpc>
              <a:spcAft>
                <a:spcPts val="600"/>
              </a:spcAft>
              <a:buAutoNum type="arabicPeriod"/>
            </a:pPr>
            <a:r>
              <a:rPr lang="vi-VN" sz="1800" dirty="0"/>
              <a:t>CNTT tiếp tục được </a:t>
            </a:r>
            <a:r>
              <a:rPr lang="vi-VN" sz="1800" dirty="0">
                <a:solidFill>
                  <a:srgbClr val="FF0000"/>
                </a:solidFill>
              </a:rPr>
              <a:t>ứng dụng toàn diện </a:t>
            </a:r>
            <a:r>
              <a:rPr lang="vi-VN" sz="1800" dirty="0"/>
              <a:t>trong các khâu của kỳ thi.</a:t>
            </a:r>
          </a:p>
          <a:p>
            <a:pPr marL="342900" indent="-342900" algn="just">
              <a:lnSpc>
                <a:spcPct val="100000"/>
              </a:lnSpc>
              <a:spcAft>
                <a:spcPts val="600"/>
              </a:spcAft>
              <a:buAutoNum type="arabicPeriod"/>
            </a:pPr>
            <a:r>
              <a:rPr lang="vi-VN" sz="1800" dirty="0"/>
              <a:t>Các phần mềm: </a:t>
            </a:r>
            <a:r>
              <a:rPr lang="vi-VN" sz="1800" dirty="0">
                <a:solidFill>
                  <a:srgbClr val="FF0000"/>
                </a:solidFill>
              </a:rPr>
              <a:t>Quản lý </a:t>
            </a:r>
            <a:r>
              <a:rPr lang="en-US" sz="1800" i="1" dirty="0" err="1">
                <a:solidFill>
                  <a:srgbClr val="FF0000"/>
                </a:solidFill>
              </a:rPr>
              <a:t>thi</a:t>
            </a:r>
            <a:r>
              <a:rPr lang="en-US" sz="1800" dirty="0">
                <a:solidFill>
                  <a:srgbClr val="FF0000"/>
                </a:solidFill>
              </a:rPr>
              <a:t> </a:t>
            </a:r>
            <a:r>
              <a:rPr lang="en-US" sz="1800" i="1" dirty="0">
                <a:solidFill>
                  <a:srgbClr val="FF0000"/>
                </a:solidFill>
              </a:rPr>
              <a:t>(</a:t>
            </a:r>
            <a:r>
              <a:rPr lang="vi-VN" sz="1800" b="1" i="1" u="sng" dirty="0">
                <a:solidFill>
                  <a:srgbClr val="FF0000"/>
                </a:solidFill>
              </a:rPr>
              <a:t>đăng ký</a:t>
            </a:r>
            <a:r>
              <a:rPr lang="en-US" sz="1800" b="1" i="1" u="sng" dirty="0">
                <a:solidFill>
                  <a:srgbClr val="FF0000"/>
                </a:solidFill>
              </a:rPr>
              <a:t> </a:t>
            </a:r>
            <a:r>
              <a:rPr lang="en-US" sz="1800" b="1" i="1" u="sng" dirty="0" err="1">
                <a:solidFill>
                  <a:srgbClr val="FF0000"/>
                </a:solidFill>
              </a:rPr>
              <a:t>dự</a:t>
            </a:r>
            <a:r>
              <a:rPr lang="en-US" sz="1800" b="1" i="1" u="sng" dirty="0">
                <a:solidFill>
                  <a:srgbClr val="FF0000"/>
                </a:solidFill>
              </a:rPr>
              <a:t> </a:t>
            </a:r>
            <a:r>
              <a:rPr lang="en-US" sz="1800" b="1" i="1" u="sng" dirty="0" err="1">
                <a:solidFill>
                  <a:srgbClr val="FF0000"/>
                </a:solidFill>
              </a:rPr>
              <a:t>thi</a:t>
            </a:r>
            <a:r>
              <a:rPr lang="vi-VN" sz="1800" i="1" dirty="0">
                <a:solidFill>
                  <a:srgbClr val="FF0000"/>
                </a:solidFill>
              </a:rPr>
              <a:t>, tổ chức thi, hỗ trợ chấm thi tự luận</a:t>
            </a:r>
            <a:r>
              <a:rPr lang="en-US" sz="1800" i="1" dirty="0">
                <a:solidFill>
                  <a:srgbClr val="FF0000"/>
                </a:solidFill>
              </a:rPr>
              <a:t>, </a:t>
            </a:r>
            <a:r>
              <a:rPr lang="en-US" sz="1800" i="1" dirty="0" err="1">
                <a:solidFill>
                  <a:srgbClr val="FF0000"/>
                </a:solidFill>
              </a:rPr>
              <a:t>công</a:t>
            </a:r>
            <a:r>
              <a:rPr lang="en-US" sz="1800" i="1" dirty="0">
                <a:solidFill>
                  <a:srgbClr val="FF0000"/>
                </a:solidFill>
              </a:rPr>
              <a:t> </a:t>
            </a:r>
            <a:r>
              <a:rPr lang="en-US" sz="1800" i="1" dirty="0" err="1">
                <a:solidFill>
                  <a:srgbClr val="FF0000"/>
                </a:solidFill>
              </a:rPr>
              <a:t>bố</a:t>
            </a:r>
            <a:r>
              <a:rPr lang="en-US" sz="1800" i="1" dirty="0">
                <a:solidFill>
                  <a:srgbClr val="FF0000"/>
                </a:solidFill>
              </a:rPr>
              <a:t> </a:t>
            </a:r>
            <a:r>
              <a:rPr lang="en-US" sz="1800" i="1" dirty="0" err="1">
                <a:solidFill>
                  <a:srgbClr val="FF0000"/>
                </a:solidFill>
              </a:rPr>
              <a:t>kết</a:t>
            </a:r>
            <a:r>
              <a:rPr lang="en-US" sz="1800" i="1" dirty="0">
                <a:solidFill>
                  <a:srgbClr val="FF0000"/>
                </a:solidFill>
              </a:rPr>
              <a:t> </a:t>
            </a:r>
            <a:r>
              <a:rPr lang="en-US" sz="1800" i="1" dirty="0" err="1">
                <a:solidFill>
                  <a:srgbClr val="FF0000"/>
                </a:solidFill>
              </a:rPr>
              <a:t>quả</a:t>
            </a:r>
            <a:r>
              <a:rPr lang="en-US" sz="1800" i="1" dirty="0">
                <a:solidFill>
                  <a:srgbClr val="FF0000"/>
                </a:solidFill>
              </a:rPr>
              <a:t> </a:t>
            </a:r>
            <a:r>
              <a:rPr lang="en-US" sz="1800" i="1" dirty="0" err="1">
                <a:solidFill>
                  <a:srgbClr val="FF0000"/>
                </a:solidFill>
              </a:rPr>
              <a:t>thi</a:t>
            </a:r>
            <a:r>
              <a:rPr lang="en-US" sz="1800" i="1" dirty="0">
                <a:solidFill>
                  <a:srgbClr val="FF0000"/>
                </a:solidFill>
              </a:rPr>
              <a:t>, </a:t>
            </a:r>
            <a:r>
              <a:rPr lang="vi-VN" sz="1800" i="1" dirty="0">
                <a:solidFill>
                  <a:srgbClr val="FF0000"/>
                </a:solidFill>
              </a:rPr>
              <a:t>sử dụng kết quả xét tốt nghiệp</a:t>
            </a:r>
            <a:r>
              <a:rPr lang="en-US" sz="1800" i="1" dirty="0">
                <a:solidFill>
                  <a:srgbClr val="FF0000"/>
                </a:solidFill>
              </a:rPr>
              <a:t>)</a:t>
            </a:r>
            <a:r>
              <a:rPr lang="en-US" sz="1800" dirty="0">
                <a:solidFill>
                  <a:srgbClr val="FF0000"/>
                </a:solidFill>
              </a:rPr>
              <a:t>,</a:t>
            </a:r>
            <a:r>
              <a:rPr lang="vi-VN" sz="1800" dirty="0">
                <a:solidFill>
                  <a:srgbClr val="FF0000"/>
                </a:solidFill>
              </a:rPr>
              <a:t> </a:t>
            </a:r>
            <a:r>
              <a:rPr lang="en-US" sz="1800" i="1" dirty="0" err="1">
                <a:solidFill>
                  <a:srgbClr val="FF0000"/>
                </a:solidFill>
              </a:rPr>
              <a:t>Phần</a:t>
            </a:r>
            <a:r>
              <a:rPr lang="en-US" sz="1800" i="1" dirty="0">
                <a:solidFill>
                  <a:srgbClr val="FF0000"/>
                </a:solidFill>
              </a:rPr>
              <a:t> </a:t>
            </a:r>
            <a:r>
              <a:rPr lang="en-US" sz="1800" i="1" dirty="0" err="1">
                <a:solidFill>
                  <a:srgbClr val="FF0000"/>
                </a:solidFill>
              </a:rPr>
              <a:t>mềm</a:t>
            </a:r>
            <a:r>
              <a:rPr lang="en-US" sz="1800" i="1" dirty="0">
                <a:solidFill>
                  <a:srgbClr val="FF0000"/>
                </a:solidFill>
              </a:rPr>
              <a:t> </a:t>
            </a:r>
            <a:r>
              <a:rPr lang="vi-VN" sz="1800" i="1" dirty="0">
                <a:solidFill>
                  <a:srgbClr val="FF0000"/>
                </a:solidFill>
              </a:rPr>
              <a:t>chấm thi </a:t>
            </a:r>
            <a:r>
              <a:rPr lang="vi-VN" sz="1800" i="1">
                <a:solidFill>
                  <a:srgbClr val="FF0000"/>
                </a:solidFill>
              </a:rPr>
              <a:t>trắc </a:t>
            </a:r>
            <a:r>
              <a:rPr lang="vi-VN" sz="1800" i="1" smtClean="0">
                <a:solidFill>
                  <a:srgbClr val="FF0000"/>
                </a:solidFill>
              </a:rPr>
              <a:t>nghiệm</a:t>
            </a:r>
            <a:r>
              <a:rPr lang="vi-VN" sz="1800" smtClean="0"/>
              <a:t>.</a:t>
            </a:r>
            <a:endParaRPr lang="vi-VN" sz="1800" dirty="0"/>
          </a:p>
          <a:p>
            <a:pPr marL="342900" indent="-342900" algn="just">
              <a:lnSpc>
                <a:spcPct val="100000"/>
              </a:lnSpc>
              <a:spcAft>
                <a:spcPts val="600"/>
              </a:spcAft>
              <a:buAutoNum type="arabicPeriod"/>
            </a:pPr>
            <a:r>
              <a:rPr lang="vi-VN" sz="1800" dirty="0"/>
              <a:t>Chuẩn bị tốt các điều kiện về nhân lực, </a:t>
            </a:r>
            <a:r>
              <a:rPr lang="vi-VN" sz="1800" dirty="0">
                <a:solidFill>
                  <a:srgbClr val="FF0000"/>
                </a:solidFill>
              </a:rPr>
              <a:t>thiết bị tin học, thiết bị giám sát</a:t>
            </a:r>
            <a:r>
              <a:rPr lang="vi-VN" sz="1800" dirty="0"/>
              <a:t> bảo đảm thực hiện đúng quy trình, tiến trình các </a:t>
            </a:r>
            <a:r>
              <a:rPr lang="vi-VN" sz="1800"/>
              <a:t>công </a:t>
            </a:r>
            <a:r>
              <a:rPr lang="vi-VN" sz="1800" smtClean="0"/>
              <a:t>việc.</a:t>
            </a:r>
            <a:endParaRPr lang="vi-VN" sz="1800" dirty="0"/>
          </a:p>
          <a:p>
            <a:pPr marL="342900" indent="-342900" algn="just">
              <a:lnSpc>
                <a:spcPct val="100000"/>
              </a:lnSpc>
              <a:spcAft>
                <a:spcPts val="600"/>
              </a:spcAft>
              <a:buAutoNum type="arabicPeriod"/>
            </a:pPr>
            <a:r>
              <a:rPr lang="vi-VN" sz="1800" dirty="0"/>
              <a:t>Hệ thống phần mềm được thiết kế </a:t>
            </a:r>
            <a:r>
              <a:rPr lang="vi-VN" sz="1800" dirty="0">
                <a:solidFill>
                  <a:srgbClr val="FF0000"/>
                </a:solidFill>
              </a:rPr>
              <a:t>dễ dùng, bảo đảm phân quyền cấp nghiệp vụ và phê duyệt, bảo đảm chính xác, bảo mật, an toàn và hỗ trợ công tác kiểm tra bất cứ khi nào (trước, trong và sau kỳ thi)</a:t>
            </a:r>
            <a:r>
              <a:rPr lang="vi-VN" sz="1800" dirty="0"/>
              <a:t>.</a:t>
            </a:r>
          </a:p>
          <a:p>
            <a:pPr marL="342900" indent="-342900" algn="just">
              <a:lnSpc>
                <a:spcPct val="100000"/>
              </a:lnSpc>
              <a:spcAft>
                <a:spcPts val="600"/>
              </a:spcAft>
              <a:buAutoNum type="arabicPeriod"/>
            </a:pPr>
            <a:r>
              <a:rPr lang="vi-VN" sz="1800" dirty="0"/>
              <a:t>Tổ chức công tác </a:t>
            </a:r>
            <a:r>
              <a:rPr lang="vi-VN" sz="1800" dirty="0">
                <a:solidFill>
                  <a:srgbClr val="FF0000"/>
                </a:solidFill>
              </a:rPr>
              <a:t>thanh tra, kiểm tra việc sử dụng phần mềm </a:t>
            </a:r>
            <a:r>
              <a:rPr lang="vi-VN" sz="1800" dirty="0"/>
              <a:t>cho các khâu của kỳ thi thường xuyên và theo quy định Quy chế </a:t>
            </a:r>
            <a:r>
              <a:rPr lang="vi-VN" sz="1800"/>
              <a:t>thi</a:t>
            </a:r>
            <a:r>
              <a:rPr lang="vi-VN" sz="1800" smtClean="0"/>
              <a:t>.</a:t>
            </a:r>
            <a:endParaRPr lang="vi-VN" sz="1800" dirty="0"/>
          </a:p>
        </p:txBody>
      </p:sp>
    </p:spTree>
    <p:extLst>
      <p:ext uri="{BB962C8B-B14F-4D97-AF65-F5344CB8AC3E}">
        <p14:creationId xmlns:p14="http://schemas.microsoft.com/office/powerpoint/2010/main" val="107105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32424F"/>
      </a:dk2>
      <a:lt2>
        <a:srgbClr val="C3AFCC"/>
      </a:lt2>
      <a:accent1>
        <a:srgbClr val="E28F16"/>
      </a:accent1>
      <a:accent2>
        <a:srgbClr val="FC1446"/>
      </a:accent2>
      <a:accent3>
        <a:srgbClr val="75436E"/>
      </a:accent3>
      <a:accent4>
        <a:srgbClr val="8DC63F"/>
      </a:accent4>
      <a:accent5>
        <a:srgbClr val="8DC63F"/>
      </a:accent5>
      <a:accent6>
        <a:srgbClr val="E28F16"/>
      </a:accent6>
      <a:hlink>
        <a:srgbClr val="E28F16"/>
      </a:hlink>
      <a:folHlink>
        <a:srgbClr val="A4CC2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33821</TotalTime>
  <Words>6034</Words>
  <Application>Microsoft Office PowerPoint</Application>
  <PresentationFormat>On-screen Show (16:9)</PresentationFormat>
  <Paragraphs>551</Paragraphs>
  <Slides>61</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Roboto Light</vt:lpstr>
      <vt:lpstr>Roboto Medium</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quan quy trình chấm thi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đại học</dc:title>
  <dc:creator>Vũ Thế Anh</dc:creator>
  <cp:keywords>UMAS, Univercity Management System</cp:keywords>
  <cp:lastModifiedBy>Pham Quoc Khanh</cp:lastModifiedBy>
  <cp:revision>3396</cp:revision>
  <dcterms:created xsi:type="dcterms:W3CDTF">2014-10-04T04:19:21Z</dcterms:created>
  <dcterms:modified xsi:type="dcterms:W3CDTF">2021-04-11T23:28:07Z</dcterms:modified>
</cp:coreProperties>
</file>